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107"/>
  </p:notesMasterIdLst>
  <p:sldIdLst>
    <p:sldId id="256" r:id="rId2"/>
    <p:sldId id="981" r:id="rId3"/>
    <p:sldId id="982" r:id="rId4"/>
    <p:sldId id="259" r:id="rId5"/>
    <p:sldId id="301" r:id="rId6"/>
    <p:sldId id="296" r:id="rId7"/>
    <p:sldId id="984" r:id="rId8"/>
    <p:sldId id="970" r:id="rId9"/>
    <p:sldId id="302" r:id="rId10"/>
    <p:sldId id="314" r:id="rId11"/>
    <p:sldId id="929" r:id="rId12"/>
    <p:sldId id="930" r:id="rId13"/>
    <p:sldId id="971" r:id="rId14"/>
    <p:sldId id="985" r:id="rId15"/>
    <p:sldId id="927" r:id="rId16"/>
    <p:sldId id="928" r:id="rId17"/>
    <p:sldId id="916" r:id="rId18"/>
    <p:sldId id="920" r:id="rId19"/>
    <p:sldId id="921" r:id="rId20"/>
    <p:sldId id="905" r:id="rId21"/>
    <p:sldId id="922" r:id="rId22"/>
    <p:sldId id="923" r:id="rId23"/>
    <p:sldId id="924" r:id="rId24"/>
    <p:sldId id="925" r:id="rId25"/>
    <p:sldId id="926" r:id="rId26"/>
    <p:sldId id="906" r:id="rId27"/>
    <p:sldId id="912" r:id="rId28"/>
    <p:sldId id="931" r:id="rId29"/>
    <p:sldId id="305" r:id="rId30"/>
    <p:sldId id="932" r:id="rId31"/>
    <p:sldId id="939" r:id="rId32"/>
    <p:sldId id="940" r:id="rId33"/>
    <p:sldId id="941" r:id="rId34"/>
    <p:sldId id="942" r:id="rId35"/>
    <p:sldId id="936" r:id="rId36"/>
    <p:sldId id="937" r:id="rId37"/>
    <p:sldId id="938" r:id="rId38"/>
    <p:sldId id="943" r:id="rId39"/>
    <p:sldId id="944" r:id="rId40"/>
    <p:sldId id="945" r:id="rId41"/>
    <p:sldId id="946" r:id="rId42"/>
    <p:sldId id="947" r:id="rId43"/>
    <p:sldId id="949" r:id="rId44"/>
    <p:sldId id="950" r:id="rId45"/>
    <p:sldId id="951" r:id="rId46"/>
    <p:sldId id="952" r:id="rId47"/>
    <p:sldId id="953" r:id="rId48"/>
    <p:sldId id="954" r:id="rId49"/>
    <p:sldId id="955" r:id="rId50"/>
    <p:sldId id="956" r:id="rId51"/>
    <p:sldId id="972" r:id="rId52"/>
    <p:sldId id="957" r:id="rId53"/>
    <p:sldId id="973" r:id="rId54"/>
    <p:sldId id="958" r:id="rId55"/>
    <p:sldId id="959" r:id="rId56"/>
    <p:sldId id="960" r:id="rId57"/>
    <p:sldId id="961" r:id="rId58"/>
    <p:sldId id="948" r:id="rId59"/>
    <p:sldId id="974" r:id="rId60"/>
    <p:sldId id="962" r:id="rId61"/>
    <p:sldId id="963" r:id="rId62"/>
    <p:sldId id="964" r:id="rId63"/>
    <p:sldId id="965" r:id="rId64"/>
    <p:sldId id="966" r:id="rId65"/>
    <p:sldId id="967" r:id="rId66"/>
    <p:sldId id="975" r:id="rId67"/>
    <p:sldId id="968" r:id="rId68"/>
    <p:sldId id="976" r:id="rId69"/>
    <p:sldId id="977" r:id="rId70"/>
    <p:sldId id="978" r:id="rId71"/>
    <p:sldId id="315" r:id="rId72"/>
    <p:sldId id="316" r:id="rId73"/>
    <p:sldId id="303" r:id="rId74"/>
    <p:sldId id="297" r:id="rId75"/>
    <p:sldId id="986" r:id="rId76"/>
    <p:sldId id="987" r:id="rId77"/>
    <p:sldId id="1001" r:id="rId78"/>
    <p:sldId id="1002" r:id="rId79"/>
    <p:sldId id="1016" r:id="rId80"/>
    <p:sldId id="1003" r:id="rId81"/>
    <p:sldId id="1004" r:id="rId82"/>
    <p:sldId id="1005" r:id="rId83"/>
    <p:sldId id="1017" r:id="rId84"/>
    <p:sldId id="1018" r:id="rId85"/>
    <p:sldId id="1019" r:id="rId86"/>
    <p:sldId id="1022" r:id="rId87"/>
    <p:sldId id="1006" r:id="rId88"/>
    <p:sldId id="1023" r:id="rId89"/>
    <p:sldId id="1021" r:id="rId90"/>
    <p:sldId id="1024" r:id="rId91"/>
    <p:sldId id="1025" r:id="rId92"/>
    <p:sldId id="1026" r:id="rId93"/>
    <p:sldId id="1027" r:id="rId94"/>
    <p:sldId id="1028" r:id="rId95"/>
    <p:sldId id="1020" r:id="rId96"/>
    <p:sldId id="1007" r:id="rId97"/>
    <p:sldId id="1008" r:id="rId98"/>
    <p:sldId id="1009" r:id="rId99"/>
    <p:sldId id="1010" r:id="rId100"/>
    <p:sldId id="1011" r:id="rId101"/>
    <p:sldId id="1012" r:id="rId102"/>
    <p:sldId id="1029" r:id="rId103"/>
    <p:sldId id="1030" r:id="rId104"/>
    <p:sldId id="1031" r:id="rId105"/>
    <p:sldId id="1032" r:id="rId10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5DED86-6313-41A1-A0AC-B01D54C2CC3E}">
  <a:tblStyle styleId="{6D5DED86-6313-41A1-A0AC-B01D54C2CC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952C43-0E49-43CC-8E62-E0095C21E50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947" autoAdjust="0"/>
  </p:normalViewPr>
  <p:slideViewPr>
    <p:cSldViewPr snapToGrid="0">
      <p:cViewPr varScale="1">
        <p:scale>
          <a:sx n="102" d="100"/>
          <a:sy n="102" d="100"/>
        </p:scale>
        <p:origin x="9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e81e8eaf5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e81e8eaf5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e81e8eaf5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e81e8eaf5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28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e81e8eaf5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e81e8eaf5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8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e81e8eaf5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e81e8eaf5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868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e81e8eaf5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e81e8eaf5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56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e81e8eaf5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e81e8eaf5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6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e81e8eaf5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e81e8eaf5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76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10" name="Google Shape;10;p2"/>
          <p:cNvSpPr txBox="1">
            <a:spLocks noGrp="1"/>
          </p:cNvSpPr>
          <p:nvPr>
            <p:ph type="ctrTitle"/>
          </p:nvPr>
        </p:nvSpPr>
        <p:spPr>
          <a:xfrm>
            <a:off x="1568675" y="1027819"/>
            <a:ext cx="6006600" cy="22794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60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962600" y="3706181"/>
            <a:ext cx="52188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D32-836E-50E0-07C8-D22AA26111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3E8194-2A65-7726-4718-AA9814E95D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32E1DD-3564-F3C4-D316-D295BD91D4CD}"/>
              </a:ext>
            </a:extLst>
          </p:cNvPr>
          <p:cNvSpPr>
            <a:spLocks noGrp="1"/>
          </p:cNvSpPr>
          <p:nvPr>
            <p:ph type="dt" sz="half" idx="10"/>
          </p:nvPr>
        </p:nvSpPr>
        <p:spPr/>
        <p:txBody>
          <a:bodyPr/>
          <a:lstStyle/>
          <a:p>
            <a:fld id="{0149FF25-218D-489B-80CB-17C9FB29E637}" type="datetimeFigureOut">
              <a:rPr lang="en-IN" smtClean="0"/>
              <a:t>12-06-2024</a:t>
            </a:fld>
            <a:endParaRPr lang="en-IN"/>
          </a:p>
        </p:txBody>
      </p:sp>
      <p:sp>
        <p:nvSpPr>
          <p:cNvPr id="5" name="Footer Placeholder 4">
            <a:extLst>
              <a:ext uri="{FF2B5EF4-FFF2-40B4-BE49-F238E27FC236}">
                <a16:creationId xmlns:a16="http://schemas.microsoft.com/office/drawing/2014/main" id="{F612D06C-F835-BEE6-2A18-8B6CE93B82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52C936-D4AA-3CBE-C26F-767E96C06ECE}"/>
              </a:ext>
            </a:extLst>
          </p:cNvPr>
          <p:cNvSpPr>
            <a:spLocks noGrp="1"/>
          </p:cNvSpPr>
          <p:nvPr>
            <p:ph type="sldNum" sz="quarter" idx="12"/>
          </p:nvPr>
        </p:nvSpPr>
        <p:spPr/>
        <p:txBody>
          <a:bodyPr/>
          <a:lstStyle/>
          <a:p>
            <a:fld id="{7A519D0B-8978-4C8A-A570-B384989392F1}" type="slidenum">
              <a:rPr lang="en-IN" smtClean="0"/>
              <a:t>‹#›</a:t>
            </a:fld>
            <a:endParaRPr lang="en-IN"/>
          </a:p>
        </p:txBody>
      </p:sp>
    </p:spTree>
    <p:extLst>
      <p:ext uri="{BB962C8B-B14F-4D97-AF65-F5344CB8AC3E}">
        <p14:creationId xmlns:p14="http://schemas.microsoft.com/office/powerpoint/2010/main" val="3693147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59"/>
        <p:cNvGrpSpPr/>
        <p:nvPr/>
      </p:nvGrpSpPr>
      <p:grpSpPr>
        <a:xfrm>
          <a:off x="0" y="0"/>
          <a:ext cx="0" cy="0"/>
          <a:chOff x="0" y="0"/>
          <a:chExt cx="0" cy="0"/>
        </a:xfrm>
      </p:grpSpPr>
    </p:spTree>
    <p:extLst>
      <p:ext uri="{BB962C8B-B14F-4D97-AF65-F5344CB8AC3E}">
        <p14:creationId xmlns:p14="http://schemas.microsoft.com/office/powerpoint/2010/main" val="1765792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190" y="0"/>
            <a:ext cx="9145190" cy="213051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68580" tIns="34290" rIns="68580" bIns="34290" numCol="1" anchor="t" anchorCtr="0" compatLnSpc="1">
            <a:prstTxWarp prst="textNoShape">
              <a:avLst/>
            </a:prstTxWarp>
          </a:bodyPr>
          <a:lstStyle/>
          <a:p>
            <a:endParaRPr lang="en-US" sz="1050"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310369" y="362836"/>
            <a:ext cx="8523263" cy="441782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628650" y="510778"/>
            <a:ext cx="7886700" cy="437850"/>
          </a:xfrm>
        </p:spPr>
        <p:txBody>
          <a:bodyPr lIns="91440" rIns="91440">
            <a:noAutofit/>
          </a:bodyPr>
          <a:lstStyle>
            <a:lvl1pPr>
              <a:defRPr sz="1800" b="1" i="0" spc="113"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3" name="Straight Connector 2">
            <a:extLst>
              <a:ext uri="{FF2B5EF4-FFF2-40B4-BE49-F238E27FC236}">
                <a16:creationId xmlns:a16="http://schemas.microsoft.com/office/drawing/2014/main" id="{85852ED6-B7AC-5148-BC43-09B76E856F9F}"/>
              </a:ext>
            </a:extLst>
          </p:cNvPr>
          <p:cNvCxnSpPr/>
          <p:nvPr userDrawn="1"/>
        </p:nvCxnSpPr>
        <p:spPr>
          <a:xfrm>
            <a:off x="628650" y="948628"/>
            <a:ext cx="7893258"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776AF7-97C9-4365-B2B5-E20C6BB04B41}"/>
              </a:ext>
            </a:extLst>
          </p:cNvPr>
          <p:cNvSpPr>
            <a:spLocks noGrp="1"/>
          </p:cNvSpPr>
          <p:nvPr>
            <p:ph sz="quarter" idx="10"/>
          </p:nvPr>
        </p:nvSpPr>
        <p:spPr>
          <a:xfrm>
            <a:off x="628650" y="948929"/>
            <a:ext cx="7893258" cy="3683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748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2"/>
        <p:cNvGrpSpPr/>
        <p:nvPr/>
      </p:nvGrpSpPr>
      <p:grpSpPr>
        <a:xfrm>
          <a:off x="0" y="0"/>
          <a:ext cx="0" cy="0"/>
          <a:chOff x="0" y="0"/>
          <a:chExt cx="0" cy="0"/>
        </a:xfrm>
      </p:grpSpPr>
      <p:pic>
        <p:nvPicPr>
          <p:cNvPr id="213" name="Google Shape;213;p6"/>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214" name="Google Shape;21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15" name="Google Shape;215;p6"/>
          <p:cNvGrpSpPr/>
          <p:nvPr/>
        </p:nvGrpSpPr>
        <p:grpSpPr>
          <a:xfrm>
            <a:off x="7990275" y="3274400"/>
            <a:ext cx="3920587" cy="1824125"/>
            <a:chOff x="7423500" y="3586650"/>
            <a:chExt cx="3920587" cy="1824125"/>
          </a:xfrm>
        </p:grpSpPr>
        <p:grpSp>
          <p:nvGrpSpPr>
            <p:cNvPr id="216" name="Google Shape;216;p6"/>
            <p:cNvGrpSpPr/>
            <p:nvPr/>
          </p:nvGrpSpPr>
          <p:grpSpPr>
            <a:xfrm>
              <a:off x="7802532" y="3702559"/>
              <a:ext cx="3541556" cy="1323917"/>
              <a:chOff x="2133050" y="2071900"/>
              <a:chExt cx="2132825" cy="797300"/>
            </a:xfrm>
          </p:grpSpPr>
          <p:sp>
            <p:nvSpPr>
              <p:cNvPr id="217" name="Google Shape;217;p6"/>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7" name="Google Shape;247;p6"/>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248" name="Google Shape;248;p6"/>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249" name="Google Shape;249;p6"/>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0"/>
        <p:cNvGrpSpPr/>
        <p:nvPr/>
      </p:nvGrpSpPr>
      <p:grpSpPr>
        <a:xfrm>
          <a:off x="0" y="0"/>
          <a:ext cx="0" cy="0"/>
          <a:chOff x="0" y="0"/>
          <a:chExt cx="0" cy="0"/>
        </a:xfrm>
      </p:grpSpPr>
      <p:pic>
        <p:nvPicPr>
          <p:cNvPr id="251" name="Google Shape;251;p7"/>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252" name="Google Shape;252;p7"/>
          <p:cNvSpPr txBox="1">
            <a:spLocks noGrp="1"/>
          </p:cNvSpPr>
          <p:nvPr>
            <p:ph type="title"/>
          </p:nvPr>
        </p:nvSpPr>
        <p:spPr>
          <a:xfrm>
            <a:off x="3974167" y="788525"/>
            <a:ext cx="4175700" cy="1201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3" name="Google Shape;253;p7"/>
          <p:cNvSpPr txBox="1">
            <a:spLocks noGrp="1"/>
          </p:cNvSpPr>
          <p:nvPr>
            <p:ph type="body" idx="1"/>
          </p:nvPr>
        </p:nvSpPr>
        <p:spPr>
          <a:xfrm>
            <a:off x="3974169" y="1990075"/>
            <a:ext cx="4175700" cy="2364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Open Sans"/>
              <a:buAutoNum type="arabicPeriod"/>
              <a:defRPr/>
            </a:lvl1pPr>
            <a:lvl2pPr marL="914400" lvl="1" indent="-304800" rtl="0">
              <a:lnSpc>
                <a:spcPct val="115000"/>
              </a:lnSpc>
              <a:spcBef>
                <a:spcPts val="1000"/>
              </a:spcBef>
              <a:spcAft>
                <a:spcPts val="0"/>
              </a:spcAft>
              <a:buClr>
                <a:srgbClr val="E76A28"/>
              </a:buClr>
              <a:buSzPts val="1200"/>
              <a:buFont typeface="Nunito Light"/>
              <a:buAutoNum type="alphaLcPeriod"/>
              <a:defRPr/>
            </a:lvl2pPr>
            <a:lvl3pPr marL="1371600" lvl="2" indent="-304800" rtl="0">
              <a:lnSpc>
                <a:spcPct val="115000"/>
              </a:lnSpc>
              <a:spcBef>
                <a:spcPts val="0"/>
              </a:spcBef>
              <a:spcAft>
                <a:spcPts val="0"/>
              </a:spcAft>
              <a:buClr>
                <a:srgbClr val="E76A28"/>
              </a:buClr>
              <a:buSzPts val="1200"/>
              <a:buFont typeface="Nunito Light"/>
              <a:buAutoNum type="romanLcPeriod"/>
              <a:defRPr/>
            </a:lvl3pPr>
            <a:lvl4pPr marL="1828800" lvl="3" indent="-304800" rtl="0">
              <a:lnSpc>
                <a:spcPct val="115000"/>
              </a:lnSpc>
              <a:spcBef>
                <a:spcPts val="0"/>
              </a:spcBef>
              <a:spcAft>
                <a:spcPts val="0"/>
              </a:spcAft>
              <a:buClr>
                <a:srgbClr val="E76A28"/>
              </a:buClr>
              <a:buSzPts val="1200"/>
              <a:buFont typeface="Nunito Light"/>
              <a:buAutoNum type="arabicPeriod"/>
              <a:defRPr/>
            </a:lvl4pPr>
            <a:lvl5pPr marL="2286000" lvl="4" indent="-304800" rtl="0">
              <a:lnSpc>
                <a:spcPct val="115000"/>
              </a:lnSpc>
              <a:spcBef>
                <a:spcPts val="0"/>
              </a:spcBef>
              <a:spcAft>
                <a:spcPts val="0"/>
              </a:spcAft>
              <a:buClr>
                <a:srgbClr val="E76A28"/>
              </a:buClr>
              <a:buSzPts val="1200"/>
              <a:buFont typeface="Nunito Light"/>
              <a:buAutoNum type="alphaLcPeriod"/>
              <a:defRPr/>
            </a:lvl5pPr>
            <a:lvl6pPr marL="2743200" lvl="5" indent="-304800" rtl="0">
              <a:lnSpc>
                <a:spcPct val="115000"/>
              </a:lnSpc>
              <a:spcBef>
                <a:spcPts val="0"/>
              </a:spcBef>
              <a:spcAft>
                <a:spcPts val="0"/>
              </a:spcAft>
              <a:buClr>
                <a:srgbClr val="999999"/>
              </a:buClr>
              <a:buSzPts val="1200"/>
              <a:buFont typeface="Nunito Light"/>
              <a:buAutoNum type="romanLcPeriod"/>
              <a:defRPr/>
            </a:lvl6pPr>
            <a:lvl7pPr marL="3200400" lvl="6" indent="-304800" rtl="0">
              <a:lnSpc>
                <a:spcPct val="115000"/>
              </a:lnSpc>
              <a:spcBef>
                <a:spcPts val="0"/>
              </a:spcBef>
              <a:spcAft>
                <a:spcPts val="0"/>
              </a:spcAft>
              <a:buClr>
                <a:srgbClr val="999999"/>
              </a:buClr>
              <a:buSzPts val="1200"/>
              <a:buFont typeface="Nunito Light"/>
              <a:buAutoNum type="arabicPeriod"/>
              <a:defRPr/>
            </a:lvl7pPr>
            <a:lvl8pPr marL="3657600" lvl="7" indent="-304800" rtl="0">
              <a:lnSpc>
                <a:spcPct val="115000"/>
              </a:lnSpc>
              <a:spcBef>
                <a:spcPts val="0"/>
              </a:spcBef>
              <a:spcAft>
                <a:spcPts val="0"/>
              </a:spcAft>
              <a:buClr>
                <a:srgbClr val="999999"/>
              </a:buClr>
              <a:buSzPts val="1200"/>
              <a:buFont typeface="Nunito Light"/>
              <a:buAutoNum type="alphaLcPeriod"/>
              <a:defRPr/>
            </a:lvl8pPr>
            <a:lvl9pPr marL="4114800" lvl="8" indent="-304800" rtl="0">
              <a:lnSpc>
                <a:spcPct val="115000"/>
              </a:lnSpc>
              <a:spcBef>
                <a:spcPts val="0"/>
              </a:spcBef>
              <a:spcAft>
                <a:spcPts val="0"/>
              </a:spcAft>
              <a:buClr>
                <a:srgbClr val="999999"/>
              </a:buClr>
              <a:buSzPts val="1200"/>
              <a:buFont typeface="Nunito Light"/>
              <a:buAutoNum type="romanLcPeriod"/>
              <a:defRPr/>
            </a:lvl9pPr>
          </a:lstStyle>
          <a:p>
            <a:endParaRPr/>
          </a:p>
        </p:txBody>
      </p:sp>
      <p:sp>
        <p:nvSpPr>
          <p:cNvPr id="254" name="Google Shape;254;p7"/>
          <p:cNvSpPr>
            <a:spLocks noGrp="1"/>
          </p:cNvSpPr>
          <p:nvPr>
            <p:ph type="pic" idx="2"/>
          </p:nvPr>
        </p:nvSpPr>
        <p:spPr>
          <a:xfrm>
            <a:off x="994131" y="694950"/>
            <a:ext cx="2540700" cy="3753600"/>
          </a:xfrm>
          <a:prstGeom prst="rect">
            <a:avLst/>
          </a:prstGeom>
          <a:noFill/>
          <a:ln w="9525" cap="flat" cmpd="sng">
            <a:solidFill>
              <a:schemeClr val="dk1"/>
            </a:solidFill>
            <a:prstDash val="solid"/>
            <a:round/>
            <a:headEnd type="none" w="sm" len="sm"/>
            <a:tailEnd type="none" w="sm" len="sm"/>
          </a:ln>
        </p:spPr>
      </p:sp>
      <p:grpSp>
        <p:nvGrpSpPr>
          <p:cNvPr id="255" name="Google Shape;255;p7"/>
          <p:cNvGrpSpPr/>
          <p:nvPr/>
        </p:nvGrpSpPr>
        <p:grpSpPr>
          <a:xfrm>
            <a:off x="-1776656" y="986429"/>
            <a:ext cx="3025131" cy="1757025"/>
            <a:chOff x="-1776656" y="986429"/>
            <a:chExt cx="3025131" cy="1757025"/>
          </a:xfrm>
        </p:grpSpPr>
        <p:grpSp>
          <p:nvGrpSpPr>
            <p:cNvPr id="256" name="Google Shape;256;p7"/>
            <p:cNvGrpSpPr/>
            <p:nvPr/>
          </p:nvGrpSpPr>
          <p:grpSpPr>
            <a:xfrm>
              <a:off x="-1776656" y="986429"/>
              <a:ext cx="2590356" cy="1757025"/>
              <a:chOff x="-1776656" y="986429"/>
              <a:chExt cx="2590356" cy="1757025"/>
            </a:xfrm>
          </p:grpSpPr>
          <p:grpSp>
            <p:nvGrpSpPr>
              <p:cNvPr id="257" name="Google Shape;257;p7"/>
              <p:cNvGrpSpPr/>
              <p:nvPr/>
            </p:nvGrpSpPr>
            <p:grpSpPr>
              <a:xfrm flipH="1">
                <a:off x="-1776656" y="986429"/>
                <a:ext cx="2590356" cy="1757025"/>
                <a:chOff x="2280775" y="570800"/>
                <a:chExt cx="1702725" cy="1154950"/>
              </a:xfrm>
            </p:grpSpPr>
            <p:sp>
              <p:nvSpPr>
                <p:cNvPr id="258" name="Google Shape;258;p7"/>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7"/>
              <p:cNvSpPr/>
              <p:nvPr/>
            </p:nvSpPr>
            <p:spPr>
              <a:xfrm flipH="1">
                <a:off x="-621102" y="1681604"/>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ira"/>
                  <a:ea typeface="Saira"/>
                  <a:cs typeface="Saira"/>
                  <a:sym typeface="Saira"/>
                </a:endParaRPr>
              </a:p>
            </p:txBody>
          </p:sp>
        </p:grpSp>
        <p:pic>
          <p:nvPicPr>
            <p:cNvPr id="285" name="Google Shape;285;p7"/>
            <p:cNvPicPr preferRelativeResize="0"/>
            <p:nvPr/>
          </p:nvPicPr>
          <p:blipFill>
            <a:blip r:embed="rId3">
              <a:alphaModFix amt="40000"/>
            </a:blip>
            <a:stretch>
              <a:fillRect/>
            </a:stretch>
          </p:blipFill>
          <p:spPr>
            <a:xfrm>
              <a:off x="71125" y="1276263"/>
              <a:ext cx="1177350" cy="1177350"/>
            </a:xfrm>
            <a:prstGeom prst="rect">
              <a:avLst/>
            </a:prstGeom>
            <a:noFill/>
            <a:ln>
              <a:noFill/>
            </a:ln>
          </p:spPr>
        </p:pic>
      </p:grpSp>
      <p:grpSp>
        <p:nvGrpSpPr>
          <p:cNvPr id="286" name="Google Shape;286;p7"/>
          <p:cNvGrpSpPr/>
          <p:nvPr/>
        </p:nvGrpSpPr>
        <p:grpSpPr>
          <a:xfrm>
            <a:off x="7706000" y="3177613"/>
            <a:ext cx="1582102" cy="3138965"/>
            <a:chOff x="7706000" y="3177613"/>
            <a:chExt cx="1582102" cy="3138965"/>
          </a:xfrm>
        </p:grpSpPr>
        <p:grpSp>
          <p:nvGrpSpPr>
            <p:cNvPr id="287" name="Google Shape;287;p7"/>
            <p:cNvGrpSpPr/>
            <p:nvPr/>
          </p:nvGrpSpPr>
          <p:grpSpPr>
            <a:xfrm flipH="1">
              <a:off x="8246887" y="3744934"/>
              <a:ext cx="1041216" cy="2571644"/>
              <a:chOff x="4709050" y="974800"/>
              <a:chExt cx="684425" cy="1690425"/>
            </a:xfrm>
          </p:grpSpPr>
          <p:sp>
            <p:nvSpPr>
              <p:cNvPr id="288" name="Google Shape;288;p7"/>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9" name="Google Shape;309;p7"/>
            <p:cNvPicPr preferRelativeResize="0"/>
            <p:nvPr/>
          </p:nvPicPr>
          <p:blipFill>
            <a:blip r:embed="rId3">
              <a:alphaModFix amt="40000"/>
            </a:blip>
            <a:stretch>
              <a:fillRect/>
            </a:stretch>
          </p:blipFill>
          <p:spPr>
            <a:xfrm>
              <a:off x="7772900" y="3177613"/>
              <a:ext cx="1177350" cy="1177350"/>
            </a:xfrm>
            <a:prstGeom prst="rect">
              <a:avLst/>
            </a:prstGeom>
            <a:noFill/>
            <a:ln>
              <a:noFill/>
            </a:ln>
          </p:spPr>
        </p:pic>
        <p:pic>
          <p:nvPicPr>
            <p:cNvPr id="310" name="Google Shape;310;p7"/>
            <p:cNvPicPr preferRelativeResize="0"/>
            <p:nvPr/>
          </p:nvPicPr>
          <p:blipFill>
            <a:blip r:embed="rId3">
              <a:alphaModFix amt="40000"/>
            </a:blip>
            <a:stretch>
              <a:fillRect/>
            </a:stretch>
          </p:blipFill>
          <p:spPr>
            <a:xfrm>
              <a:off x="7706000" y="4077138"/>
              <a:ext cx="1177350" cy="117735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
        <p:cNvGrpSpPr/>
        <p:nvPr/>
      </p:nvGrpSpPr>
      <p:grpSpPr>
        <a:xfrm>
          <a:off x="0" y="0"/>
          <a:ext cx="0" cy="0"/>
          <a:chOff x="0" y="0"/>
          <a:chExt cx="0" cy="0"/>
        </a:xfrm>
      </p:grpSpPr>
      <p:pic>
        <p:nvPicPr>
          <p:cNvPr id="312" name="Google Shape;312;p8"/>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313" name="Google Shape;31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314" name="Google Shape;314;p8"/>
          <p:cNvGrpSpPr/>
          <p:nvPr/>
        </p:nvGrpSpPr>
        <p:grpSpPr>
          <a:xfrm>
            <a:off x="126425" y="3058850"/>
            <a:ext cx="1694475" cy="3126028"/>
            <a:chOff x="126425" y="3058850"/>
            <a:chExt cx="1694475" cy="3126028"/>
          </a:xfrm>
        </p:grpSpPr>
        <p:grpSp>
          <p:nvGrpSpPr>
            <p:cNvPr id="315" name="Google Shape;315;p8"/>
            <p:cNvGrpSpPr/>
            <p:nvPr/>
          </p:nvGrpSpPr>
          <p:grpSpPr>
            <a:xfrm>
              <a:off x="256564" y="3613234"/>
              <a:ext cx="1041216" cy="2571644"/>
              <a:chOff x="4709050" y="974800"/>
              <a:chExt cx="684425" cy="1690425"/>
            </a:xfrm>
          </p:grpSpPr>
          <p:sp>
            <p:nvSpPr>
              <p:cNvPr id="316" name="Google Shape;316;p8"/>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7" name="Google Shape;337;p8"/>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338" name="Google Shape;338;p8"/>
            <p:cNvPicPr preferRelativeResize="0"/>
            <p:nvPr/>
          </p:nvPicPr>
          <p:blipFill>
            <a:blip r:embed="rId3">
              <a:alphaModFix amt="40000"/>
            </a:blip>
            <a:stretch>
              <a:fillRect/>
            </a:stretch>
          </p:blipFill>
          <p:spPr>
            <a:xfrm>
              <a:off x="643550" y="3923175"/>
              <a:ext cx="1177350" cy="1177350"/>
            </a:xfrm>
            <a:prstGeom prst="rect">
              <a:avLst/>
            </a:prstGeom>
            <a:noFill/>
            <a:ln>
              <a:noFill/>
            </a:ln>
          </p:spPr>
        </p:pic>
        <p:pic>
          <p:nvPicPr>
            <p:cNvPr id="339" name="Google Shape;339;p8"/>
            <p:cNvPicPr preferRelativeResize="0"/>
            <p:nvPr/>
          </p:nvPicPr>
          <p:blipFill>
            <a:blip r:embed="rId3">
              <a:alphaModFix amt="40000"/>
            </a:blip>
            <a:stretch>
              <a:fillRect/>
            </a:stretch>
          </p:blipFill>
          <p:spPr>
            <a:xfrm>
              <a:off x="126425" y="4310375"/>
              <a:ext cx="1177350" cy="1177350"/>
            </a:xfrm>
            <a:prstGeom prst="rect">
              <a:avLst/>
            </a:prstGeom>
            <a:noFill/>
            <a:ln>
              <a:noFill/>
            </a:ln>
          </p:spPr>
        </p:pic>
      </p:grpSp>
      <p:grpSp>
        <p:nvGrpSpPr>
          <p:cNvPr id="340" name="Google Shape;340;p8"/>
          <p:cNvGrpSpPr/>
          <p:nvPr/>
        </p:nvGrpSpPr>
        <p:grpSpPr>
          <a:xfrm>
            <a:off x="7114525" y="-120600"/>
            <a:ext cx="3487326" cy="2515170"/>
            <a:chOff x="7114525" y="-120600"/>
            <a:chExt cx="3487326" cy="2515170"/>
          </a:xfrm>
        </p:grpSpPr>
        <p:grpSp>
          <p:nvGrpSpPr>
            <p:cNvPr id="341" name="Google Shape;341;p8"/>
            <p:cNvGrpSpPr/>
            <p:nvPr/>
          </p:nvGrpSpPr>
          <p:grpSpPr>
            <a:xfrm>
              <a:off x="7467304" y="268423"/>
              <a:ext cx="3134546" cy="2126147"/>
              <a:chOff x="2280775" y="570800"/>
              <a:chExt cx="1702725" cy="1154950"/>
            </a:xfrm>
          </p:grpSpPr>
          <p:sp>
            <p:nvSpPr>
              <p:cNvPr id="342" name="Google Shape;342;p8"/>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8" name="Google Shape;368;p8"/>
            <p:cNvPicPr preferRelativeResize="0"/>
            <p:nvPr/>
          </p:nvPicPr>
          <p:blipFill>
            <a:blip r:embed="rId3">
              <a:alphaModFix amt="40000"/>
            </a:blip>
            <a:stretch>
              <a:fillRect/>
            </a:stretch>
          </p:blipFill>
          <p:spPr>
            <a:xfrm>
              <a:off x="7114525" y="742825"/>
              <a:ext cx="1177350" cy="1177350"/>
            </a:xfrm>
            <a:prstGeom prst="rect">
              <a:avLst/>
            </a:prstGeom>
            <a:noFill/>
            <a:ln>
              <a:noFill/>
            </a:ln>
          </p:spPr>
        </p:pic>
        <p:pic>
          <p:nvPicPr>
            <p:cNvPr id="369" name="Google Shape;369;p8"/>
            <p:cNvPicPr preferRelativeResize="0"/>
            <p:nvPr/>
          </p:nvPicPr>
          <p:blipFill>
            <a:blip r:embed="rId3">
              <a:alphaModFix amt="40000"/>
            </a:blip>
            <a:stretch>
              <a:fillRect/>
            </a:stretch>
          </p:blipFill>
          <p:spPr>
            <a:xfrm>
              <a:off x="7902550" y="-120600"/>
              <a:ext cx="1177350" cy="1177350"/>
            </a:xfrm>
            <a:prstGeom prst="rect">
              <a:avLst/>
            </a:prstGeom>
            <a:noFill/>
            <a:ln>
              <a:noFill/>
            </a:ln>
          </p:spPr>
        </p:pic>
        <p:pic>
          <p:nvPicPr>
            <p:cNvPr id="370" name="Google Shape;370;p8"/>
            <p:cNvPicPr preferRelativeResize="0"/>
            <p:nvPr/>
          </p:nvPicPr>
          <p:blipFill>
            <a:blip r:embed="rId3">
              <a:alphaModFix amt="40000"/>
            </a:blip>
            <a:stretch>
              <a:fillRect/>
            </a:stretch>
          </p:blipFill>
          <p:spPr>
            <a:xfrm>
              <a:off x="8073525" y="1016825"/>
              <a:ext cx="1177350" cy="117735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1"/>
        <p:cNvGrpSpPr/>
        <p:nvPr/>
      </p:nvGrpSpPr>
      <p:grpSpPr>
        <a:xfrm>
          <a:off x="0" y="0"/>
          <a:ext cx="0" cy="0"/>
          <a:chOff x="0" y="0"/>
          <a:chExt cx="0" cy="0"/>
        </a:xfrm>
      </p:grpSpPr>
      <p:pic>
        <p:nvPicPr>
          <p:cNvPr id="372" name="Google Shape;372;p9"/>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373" name="Google Shape;373;p9"/>
          <p:cNvSpPr txBox="1">
            <a:spLocks noGrp="1"/>
          </p:cNvSpPr>
          <p:nvPr>
            <p:ph type="title"/>
          </p:nvPr>
        </p:nvSpPr>
        <p:spPr>
          <a:xfrm>
            <a:off x="2241450" y="1583838"/>
            <a:ext cx="4661100" cy="98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4" name="Google Shape;374;p9"/>
          <p:cNvSpPr txBox="1">
            <a:spLocks noGrp="1"/>
          </p:cNvSpPr>
          <p:nvPr>
            <p:ph type="subTitle" idx="1"/>
          </p:nvPr>
        </p:nvSpPr>
        <p:spPr>
          <a:xfrm>
            <a:off x="2241450" y="2565163"/>
            <a:ext cx="4661100" cy="9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375" name="Google Shape;375;p9"/>
          <p:cNvGrpSpPr/>
          <p:nvPr/>
        </p:nvGrpSpPr>
        <p:grpSpPr>
          <a:xfrm>
            <a:off x="-1684333" y="361707"/>
            <a:ext cx="3490358" cy="1733468"/>
            <a:chOff x="-1684333" y="361707"/>
            <a:chExt cx="3490358" cy="1733468"/>
          </a:xfrm>
        </p:grpSpPr>
        <p:grpSp>
          <p:nvGrpSpPr>
            <p:cNvPr id="376" name="Google Shape;376;p9"/>
            <p:cNvGrpSpPr/>
            <p:nvPr/>
          </p:nvGrpSpPr>
          <p:grpSpPr>
            <a:xfrm>
              <a:off x="-1684333" y="361707"/>
              <a:ext cx="2907181" cy="1177348"/>
              <a:chOff x="2442775" y="3274750"/>
              <a:chExt cx="1690025" cy="684425"/>
            </a:xfrm>
          </p:grpSpPr>
          <p:sp>
            <p:nvSpPr>
              <p:cNvPr id="377" name="Google Shape;377;p9"/>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8" name="Google Shape;398;p9"/>
            <p:cNvPicPr preferRelativeResize="0"/>
            <p:nvPr/>
          </p:nvPicPr>
          <p:blipFill>
            <a:blip r:embed="rId3">
              <a:alphaModFix amt="40000"/>
            </a:blip>
            <a:stretch>
              <a:fillRect/>
            </a:stretch>
          </p:blipFill>
          <p:spPr>
            <a:xfrm>
              <a:off x="628675" y="761700"/>
              <a:ext cx="1177350" cy="1177350"/>
            </a:xfrm>
            <a:prstGeom prst="rect">
              <a:avLst/>
            </a:prstGeom>
            <a:noFill/>
            <a:ln>
              <a:noFill/>
            </a:ln>
          </p:spPr>
        </p:pic>
        <p:pic>
          <p:nvPicPr>
            <p:cNvPr id="399" name="Google Shape;399;p9"/>
            <p:cNvPicPr preferRelativeResize="0"/>
            <p:nvPr/>
          </p:nvPicPr>
          <p:blipFill>
            <a:blip r:embed="rId3">
              <a:alphaModFix amt="40000"/>
            </a:blip>
            <a:stretch>
              <a:fillRect/>
            </a:stretch>
          </p:blipFill>
          <p:spPr>
            <a:xfrm>
              <a:off x="-337750" y="917825"/>
              <a:ext cx="1177350" cy="1177350"/>
            </a:xfrm>
            <a:prstGeom prst="rect">
              <a:avLst/>
            </a:prstGeom>
            <a:noFill/>
            <a:ln>
              <a:noFill/>
            </a:ln>
          </p:spPr>
        </p:pic>
      </p:grpSp>
      <p:grpSp>
        <p:nvGrpSpPr>
          <p:cNvPr id="400" name="Google Shape;400;p9"/>
          <p:cNvGrpSpPr/>
          <p:nvPr/>
        </p:nvGrpSpPr>
        <p:grpSpPr>
          <a:xfrm>
            <a:off x="7323150" y="3559675"/>
            <a:ext cx="4020937" cy="1950500"/>
            <a:chOff x="7323150" y="3559675"/>
            <a:chExt cx="4020937" cy="1950500"/>
          </a:xfrm>
        </p:grpSpPr>
        <p:grpSp>
          <p:nvGrpSpPr>
            <p:cNvPr id="401" name="Google Shape;401;p9"/>
            <p:cNvGrpSpPr/>
            <p:nvPr/>
          </p:nvGrpSpPr>
          <p:grpSpPr>
            <a:xfrm>
              <a:off x="7802532" y="3702559"/>
              <a:ext cx="3541556" cy="1323917"/>
              <a:chOff x="2133050" y="2071900"/>
              <a:chExt cx="2132825" cy="797300"/>
            </a:xfrm>
          </p:grpSpPr>
          <p:sp>
            <p:nvSpPr>
              <p:cNvPr id="402" name="Google Shape;402;p9"/>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2" name="Google Shape;432;p9"/>
            <p:cNvPicPr preferRelativeResize="0"/>
            <p:nvPr/>
          </p:nvPicPr>
          <p:blipFill>
            <a:blip r:embed="rId3">
              <a:alphaModFix amt="40000"/>
            </a:blip>
            <a:stretch>
              <a:fillRect/>
            </a:stretch>
          </p:blipFill>
          <p:spPr>
            <a:xfrm>
              <a:off x="7323150" y="4207425"/>
              <a:ext cx="1177350" cy="1177350"/>
            </a:xfrm>
            <a:prstGeom prst="rect">
              <a:avLst/>
            </a:prstGeom>
            <a:noFill/>
            <a:ln>
              <a:noFill/>
            </a:ln>
          </p:spPr>
        </p:pic>
        <p:pic>
          <p:nvPicPr>
            <p:cNvPr id="433" name="Google Shape;433;p9"/>
            <p:cNvPicPr preferRelativeResize="0"/>
            <p:nvPr/>
          </p:nvPicPr>
          <p:blipFill>
            <a:blip r:embed="rId3">
              <a:alphaModFix amt="40000"/>
            </a:blip>
            <a:stretch>
              <a:fillRect/>
            </a:stretch>
          </p:blipFill>
          <p:spPr>
            <a:xfrm>
              <a:off x="8282150" y="3559675"/>
              <a:ext cx="1177350" cy="1177350"/>
            </a:xfrm>
            <a:prstGeom prst="rect">
              <a:avLst/>
            </a:prstGeom>
            <a:noFill/>
            <a:ln>
              <a:noFill/>
            </a:ln>
          </p:spPr>
        </p:pic>
        <p:pic>
          <p:nvPicPr>
            <p:cNvPr id="434" name="Google Shape;434;p9"/>
            <p:cNvPicPr preferRelativeResize="0"/>
            <p:nvPr/>
          </p:nvPicPr>
          <p:blipFill>
            <a:blip r:embed="rId3">
              <a:alphaModFix amt="40000"/>
            </a:blip>
            <a:stretch>
              <a:fillRect/>
            </a:stretch>
          </p:blipFill>
          <p:spPr>
            <a:xfrm>
              <a:off x="8363950" y="4332825"/>
              <a:ext cx="1177350" cy="117735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5"/>
        <p:cNvGrpSpPr/>
        <p:nvPr/>
      </p:nvGrpSpPr>
      <p:grpSpPr>
        <a:xfrm>
          <a:off x="0" y="0"/>
          <a:ext cx="0" cy="0"/>
          <a:chOff x="0" y="0"/>
          <a:chExt cx="0" cy="0"/>
        </a:xfrm>
      </p:grpSpPr>
      <p:pic>
        <p:nvPicPr>
          <p:cNvPr id="436" name="Google Shape;436;p10"/>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437" name="Google Shape;437;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38" name="Google Shape;438;p10"/>
          <p:cNvGrpSpPr/>
          <p:nvPr/>
        </p:nvGrpSpPr>
        <p:grpSpPr>
          <a:xfrm>
            <a:off x="-1642006" y="-243575"/>
            <a:ext cx="3539356" cy="2528970"/>
            <a:chOff x="-1642006" y="-243575"/>
            <a:chExt cx="3539356" cy="2528970"/>
          </a:xfrm>
        </p:grpSpPr>
        <p:grpSp>
          <p:nvGrpSpPr>
            <p:cNvPr id="439" name="Google Shape;439;p10"/>
            <p:cNvGrpSpPr/>
            <p:nvPr/>
          </p:nvGrpSpPr>
          <p:grpSpPr>
            <a:xfrm flipH="1">
              <a:off x="-1642006" y="159248"/>
              <a:ext cx="3134546" cy="2126147"/>
              <a:chOff x="2280775" y="570800"/>
              <a:chExt cx="1702725" cy="1154950"/>
            </a:xfrm>
          </p:grpSpPr>
          <p:sp>
            <p:nvSpPr>
              <p:cNvPr id="440" name="Google Shape;440;p10"/>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0"/>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0"/>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0"/>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0"/>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0"/>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0"/>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0"/>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0"/>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0"/>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0"/>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0"/>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6" name="Google Shape;466;p10"/>
            <p:cNvPicPr preferRelativeResize="0"/>
            <p:nvPr/>
          </p:nvPicPr>
          <p:blipFill>
            <a:blip r:embed="rId3">
              <a:alphaModFix amt="40000"/>
            </a:blip>
            <a:stretch>
              <a:fillRect/>
            </a:stretch>
          </p:blipFill>
          <p:spPr>
            <a:xfrm>
              <a:off x="-293125" y="888100"/>
              <a:ext cx="1177350" cy="1177350"/>
            </a:xfrm>
            <a:prstGeom prst="rect">
              <a:avLst/>
            </a:prstGeom>
            <a:noFill/>
            <a:ln>
              <a:noFill/>
            </a:ln>
          </p:spPr>
        </p:pic>
        <p:pic>
          <p:nvPicPr>
            <p:cNvPr id="467" name="Google Shape;467;p10"/>
            <p:cNvPicPr preferRelativeResize="0"/>
            <p:nvPr/>
          </p:nvPicPr>
          <p:blipFill>
            <a:blip r:embed="rId3">
              <a:alphaModFix amt="40000"/>
            </a:blip>
            <a:stretch>
              <a:fillRect/>
            </a:stretch>
          </p:blipFill>
          <p:spPr>
            <a:xfrm>
              <a:off x="720000" y="633650"/>
              <a:ext cx="1177350" cy="1177350"/>
            </a:xfrm>
            <a:prstGeom prst="rect">
              <a:avLst/>
            </a:prstGeom>
            <a:noFill/>
            <a:ln>
              <a:noFill/>
            </a:ln>
          </p:spPr>
        </p:pic>
        <p:pic>
          <p:nvPicPr>
            <p:cNvPr id="468" name="Google Shape;468;p10"/>
            <p:cNvPicPr preferRelativeResize="0"/>
            <p:nvPr/>
          </p:nvPicPr>
          <p:blipFill>
            <a:blip r:embed="rId3">
              <a:alphaModFix amt="40000"/>
            </a:blip>
            <a:stretch>
              <a:fillRect/>
            </a:stretch>
          </p:blipFill>
          <p:spPr>
            <a:xfrm>
              <a:off x="0" y="-243575"/>
              <a:ext cx="1177350" cy="1177350"/>
            </a:xfrm>
            <a:prstGeom prst="rect">
              <a:avLst/>
            </a:prstGeom>
            <a:noFill/>
            <a:ln>
              <a:noFill/>
            </a:ln>
          </p:spPr>
        </p:pic>
      </p:grpSp>
      <p:grpSp>
        <p:nvGrpSpPr>
          <p:cNvPr id="469" name="Google Shape;469;p10"/>
          <p:cNvGrpSpPr/>
          <p:nvPr/>
        </p:nvGrpSpPr>
        <p:grpSpPr>
          <a:xfrm>
            <a:off x="7370500" y="2551650"/>
            <a:ext cx="1600406" cy="3176028"/>
            <a:chOff x="7370500" y="2551650"/>
            <a:chExt cx="1600406" cy="3176028"/>
          </a:xfrm>
        </p:grpSpPr>
        <p:grpSp>
          <p:nvGrpSpPr>
            <p:cNvPr id="470" name="Google Shape;470;p10"/>
            <p:cNvGrpSpPr/>
            <p:nvPr/>
          </p:nvGrpSpPr>
          <p:grpSpPr>
            <a:xfrm flipH="1">
              <a:off x="7929690" y="3156034"/>
              <a:ext cx="1041216" cy="2571644"/>
              <a:chOff x="4709050" y="974800"/>
              <a:chExt cx="684425" cy="1690425"/>
            </a:xfrm>
          </p:grpSpPr>
          <p:sp>
            <p:nvSpPr>
              <p:cNvPr id="471" name="Google Shape;471;p10"/>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2" name="Google Shape;492;p10"/>
            <p:cNvPicPr preferRelativeResize="0"/>
            <p:nvPr/>
          </p:nvPicPr>
          <p:blipFill>
            <a:blip r:embed="rId3">
              <a:alphaModFix amt="40000"/>
            </a:blip>
            <a:stretch>
              <a:fillRect/>
            </a:stretch>
          </p:blipFill>
          <p:spPr>
            <a:xfrm>
              <a:off x="7508525" y="2551650"/>
              <a:ext cx="1177350" cy="1177350"/>
            </a:xfrm>
            <a:prstGeom prst="rect">
              <a:avLst/>
            </a:prstGeom>
            <a:noFill/>
            <a:ln>
              <a:noFill/>
            </a:ln>
          </p:spPr>
        </p:pic>
        <p:pic>
          <p:nvPicPr>
            <p:cNvPr id="493" name="Google Shape;493;p10"/>
            <p:cNvPicPr preferRelativeResize="0"/>
            <p:nvPr/>
          </p:nvPicPr>
          <p:blipFill>
            <a:blip r:embed="rId3">
              <a:alphaModFix amt="40000"/>
            </a:blip>
            <a:stretch>
              <a:fillRect/>
            </a:stretch>
          </p:blipFill>
          <p:spPr>
            <a:xfrm>
              <a:off x="7370500" y="3503225"/>
              <a:ext cx="1177350" cy="117735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67"/>
        <p:cNvGrpSpPr/>
        <p:nvPr/>
      </p:nvGrpSpPr>
      <p:grpSpPr>
        <a:xfrm>
          <a:off x="0" y="0"/>
          <a:ext cx="0" cy="0"/>
          <a:chOff x="0" y="0"/>
          <a:chExt cx="0" cy="0"/>
        </a:xfrm>
      </p:grpSpPr>
      <p:pic>
        <p:nvPicPr>
          <p:cNvPr id="668" name="Google Shape;668;p14"/>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669" name="Google Shape;66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70" name="Google Shape;670;p14"/>
          <p:cNvGrpSpPr/>
          <p:nvPr/>
        </p:nvGrpSpPr>
        <p:grpSpPr>
          <a:xfrm rot="5400000">
            <a:off x="-1448144" y="5026619"/>
            <a:ext cx="4021700" cy="1824125"/>
            <a:chOff x="7322388" y="3586650"/>
            <a:chExt cx="4021700" cy="1824125"/>
          </a:xfrm>
        </p:grpSpPr>
        <p:grpSp>
          <p:nvGrpSpPr>
            <p:cNvPr id="671" name="Google Shape;671;p14"/>
            <p:cNvGrpSpPr/>
            <p:nvPr/>
          </p:nvGrpSpPr>
          <p:grpSpPr>
            <a:xfrm>
              <a:off x="7872231" y="3702559"/>
              <a:ext cx="3471856" cy="1323917"/>
              <a:chOff x="2175025" y="2071900"/>
              <a:chExt cx="2090850" cy="797300"/>
            </a:xfrm>
          </p:grpSpPr>
          <p:sp>
            <p:nvSpPr>
              <p:cNvPr id="672" name="Google Shape;672;p14"/>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4"/>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4"/>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8" name="Google Shape;698;p14"/>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699" name="Google Shape;699;p14"/>
            <p:cNvPicPr preferRelativeResize="0"/>
            <p:nvPr/>
          </p:nvPicPr>
          <p:blipFill>
            <a:blip r:embed="rId3">
              <a:alphaModFix amt="40000"/>
            </a:blip>
            <a:stretch>
              <a:fillRect/>
            </a:stretch>
          </p:blipFill>
          <p:spPr>
            <a:xfrm>
              <a:off x="8300725" y="4233425"/>
              <a:ext cx="1177350" cy="1177350"/>
            </a:xfrm>
            <a:prstGeom prst="rect">
              <a:avLst/>
            </a:prstGeom>
            <a:noFill/>
            <a:ln>
              <a:noFill/>
            </a:ln>
          </p:spPr>
        </p:pic>
        <p:pic>
          <p:nvPicPr>
            <p:cNvPr id="700" name="Google Shape;700;p14"/>
            <p:cNvPicPr preferRelativeResize="0"/>
            <p:nvPr/>
          </p:nvPicPr>
          <p:blipFill>
            <a:blip r:embed="rId3">
              <a:alphaModFix amt="40000"/>
            </a:blip>
            <a:stretch>
              <a:fillRect/>
            </a:stretch>
          </p:blipFill>
          <p:spPr>
            <a:xfrm>
              <a:off x="7322388" y="4172750"/>
              <a:ext cx="1177350" cy="117735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81"/>
        <p:cNvGrpSpPr/>
        <p:nvPr/>
      </p:nvGrpSpPr>
      <p:grpSpPr>
        <a:xfrm>
          <a:off x="0" y="0"/>
          <a:ext cx="0" cy="0"/>
          <a:chOff x="0" y="0"/>
          <a:chExt cx="0" cy="0"/>
        </a:xfrm>
      </p:grpSpPr>
      <p:pic>
        <p:nvPicPr>
          <p:cNvPr id="1282" name="Google Shape;1282;p24"/>
          <p:cNvPicPr preferRelativeResize="0"/>
          <p:nvPr/>
        </p:nvPicPr>
        <p:blipFill>
          <a:blip r:embed="rId2">
            <a:alphaModFix amt="20000"/>
          </a:blip>
          <a:stretch>
            <a:fillRect/>
          </a:stretch>
        </p:blipFill>
        <p:spPr>
          <a:xfrm>
            <a:off x="0" y="0"/>
            <a:ext cx="9144002" cy="5143500"/>
          </a:xfrm>
          <a:prstGeom prst="rect">
            <a:avLst/>
          </a:prstGeom>
          <a:noFill/>
          <a:ln>
            <a:noFill/>
          </a:ln>
        </p:spPr>
      </p:pic>
      <p:grpSp>
        <p:nvGrpSpPr>
          <p:cNvPr id="1283" name="Google Shape;1283;p24"/>
          <p:cNvGrpSpPr/>
          <p:nvPr/>
        </p:nvGrpSpPr>
        <p:grpSpPr>
          <a:xfrm>
            <a:off x="66900" y="3058850"/>
            <a:ext cx="1768875" cy="3126028"/>
            <a:chOff x="66900" y="3058850"/>
            <a:chExt cx="1768875" cy="3126028"/>
          </a:xfrm>
        </p:grpSpPr>
        <p:grpSp>
          <p:nvGrpSpPr>
            <p:cNvPr id="1284" name="Google Shape;1284;p24"/>
            <p:cNvGrpSpPr/>
            <p:nvPr/>
          </p:nvGrpSpPr>
          <p:grpSpPr>
            <a:xfrm>
              <a:off x="256564" y="3613234"/>
              <a:ext cx="1041216" cy="2571644"/>
              <a:chOff x="4709050" y="974800"/>
              <a:chExt cx="684425" cy="1690425"/>
            </a:xfrm>
          </p:grpSpPr>
          <p:sp>
            <p:nvSpPr>
              <p:cNvPr id="1285" name="Google Shape;1285;p24"/>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4"/>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4"/>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4"/>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4"/>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4"/>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4"/>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4"/>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4"/>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4"/>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4"/>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4"/>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4"/>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6" name="Google Shape;1306;p24"/>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1307" name="Google Shape;1307;p24"/>
            <p:cNvPicPr preferRelativeResize="0"/>
            <p:nvPr/>
          </p:nvPicPr>
          <p:blipFill>
            <a:blip r:embed="rId3">
              <a:alphaModFix amt="40000"/>
            </a:blip>
            <a:stretch>
              <a:fillRect/>
            </a:stretch>
          </p:blipFill>
          <p:spPr>
            <a:xfrm>
              <a:off x="658425" y="3884050"/>
              <a:ext cx="1177350" cy="1177350"/>
            </a:xfrm>
            <a:prstGeom prst="rect">
              <a:avLst/>
            </a:prstGeom>
            <a:noFill/>
            <a:ln>
              <a:noFill/>
            </a:ln>
          </p:spPr>
        </p:pic>
        <p:pic>
          <p:nvPicPr>
            <p:cNvPr id="1308" name="Google Shape;1308;p24"/>
            <p:cNvPicPr preferRelativeResize="0"/>
            <p:nvPr/>
          </p:nvPicPr>
          <p:blipFill>
            <a:blip r:embed="rId3">
              <a:alphaModFix amt="40000"/>
            </a:blip>
            <a:stretch>
              <a:fillRect/>
            </a:stretch>
          </p:blipFill>
          <p:spPr>
            <a:xfrm>
              <a:off x="66900" y="4310375"/>
              <a:ext cx="1177350" cy="1177350"/>
            </a:xfrm>
            <a:prstGeom prst="rect">
              <a:avLst/>
            </a:prstGeom>
            <a:noFill/>
            <a:ln>
              <a:noFill/>
            </a:ln>
          </p:spPr>
        </p:pic>
      </p:grpSp>
      <p:grpSp>
        <p:nvGrpSpPr>
          <p:cNvPr id="1309" name="Google Shape;1309;p24"/>
          <p:cNvGrpSpPr/>
          <p:nvPr/>
        </p:nvGrpSpPr>
        <p:grpSpPr>
          <a:xfrm>
            <a:off x="7107050" y="-104675"/>
            <a:ext cx="3494801" cy="2499245"/>
            <a:chOff x="7107050" y="-104675"/>
            <a:chExt cx="3494801" cy="2499245"/>
          </a:xfrm>
        </p:grpSpPr>
        <p:grpSp>
          <p:nvGrpSpPr>
            <p:cNvPr id="1310" name="Google Shape;1310;p24"/>
            <p:cNvGrpSpPr/>
            <p:nvPr/>
          </p:nvGrpSpPr>
          <p:grpSpPr>
            <a:xfrm>
              <a:off x="7467304" y="268423"/>
              <a:ext cx="3134546" cy="2126147"/>
              <a:chOff x="2280775" y="570800"/>
              <a:chExt cx="1702725" cy="1154950"/>
            </a:xfrm>
          </p:grpSpPr>
          <p:sp>
            <p:nvSpPr>
              <p:cNvPr id="1311" name="Google Shape;1311;p24"/>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4"/>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4"/>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4"/>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4"/>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4"/>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4"/>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4"/>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4"/>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4"/>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4"/>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4"/>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4"/>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4"/>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4"/>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4"/>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4"/>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4"/>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4"/>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4"/>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4"/>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4"/>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4"/>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4"/>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4"/>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7" name="Google Shape;1337;p24"/>
            <p:cNvPicPr preferRelativeResize="0"/>
            <p:nvPr/>
          </p:nvPicPr>
          <p:blipFill>
            <a:blip r:embed="rId3">
              <a:alphaModFix amt="40000"/>
            </a:blip>
            <a:stretch>
              <a:fillRect/>
            </a:stretch>
          </p:blipFill>
          <p:spPr>
            <a:xfrm>
              <a:off x="7107050" y="742825"/>
              <a:ext cx="1177350" cy="1177350"/>
            </a:xfrm>
            <a:prstGeom prst="rect">
              <a:avLst/>
            </a:prstGeom>
            <a:noFill/>
            <a:ln>
              <a:noFill/>
            </a:ln>
          </p:spPr>
        </p:pic>
        <p:pic>
          <p:nvPicPr>
            <p:cNvPr id="1338" name="Google Shape;1338;p24"/>
            <p:cNvPicPr preferRelativeResize="0"/>
            <p:nvPr/>
          </p:nvPicPr>
          <p:blipFill>
            <a:blip r:embed="rId3">
              <a:alphaModFix amt="40000"/>
            </a:blip>
            <a:stretch>
              <a:fillRect/>
            </a:stretch>
          </p:blipFill>
          <p:spPr>
            <a:xfrm>
              <a:off x="7803050" y="-104675"/>
              <a:ext cx="1177350" cy="1177350"/>
            </a:xfrm>
            <a:prstGeom prst="rect">
              <a:avLst/>
            </a:prstGeom>
            <a:noFill/>
            <a:ln>
              <a:noFill/>
            </a:ln>
          </p:spPr>
        </p:pic>
        <p:pic>
          <p:nvPicPr>
            <p:cNvPr id="1339" name="Google Shape;1339;p24"/>
            <p:cNvPicPr preferRelativeResize="0"/>
            <p:nvPr/>
          </p:nvPicPr>
          <p:blipFill>
            <a:blip r:embed="rId3">
              <a:alphaModFix amt="40000"/>
            </a:blip>
            <a:stretch>
              <a:fillRect/>
            </a:stretch>
          </p:blipFill>
          <p:spPr>
            <a:xfrm>
              <a:off x="8100400" y="1072675"/>
              <a:ext cx="1177350" cy="117735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40"/>
        <p:cNvGrpSpPr/>
        <p:nvPr/>
      </p:nvGrpSpPr>
      <p:grpSpPr>
        <a:xfrm>
          <a:off x="0" y="0"/>
          <a:ext cx="0" cy="0"/>
          <a:chOff x="0" y="0"/>
          <a:chExt cx="0" cy="0"/>
        </a:xfrm>
      </p:grpSpPr>
      <p:pic>
        <p:nvPicPr>
          <p:cNvPr id="1341" name="Google Shape;1341;p25"/>
          <p:cNvPicPr preferRelativeResize="0"/>
          <p:nvPr/>
        </p:nvPicPr>
        <p:blipFill>
          <a:blip r:embed="rId2">
            <a:alphaModFix amt="20000"/>
          </a:blip>
          <a:stretch>
            <a:fillRect/>
          </a:stretch>
        </p:blipFill>
        <p:spPr>
          <a:xfrm>
            <a:off x="0" y="0"/>
            <a:ext cx="9144002" cy="5143500"/>
          </a:xfrm>
          <a:prstGeom prst="rect">
            <a:avLst/>
          </a:prstGeom>
          <a:noFill/>
          <a:ln>
            <a:noFill/>
          </a:ln>
        </p:spPr>
      </p:pic>
      <p:grpSp>
        <p:nvGrpSpPr>
          <p:cNvPr id="1342" name="Google Shape;1342;p25"/>
          <p:cNvGrpSpPr/>
          <p:nvPr/>
        </p:nvGrpSpPr>
        <p:grpSpPr>
          <a:xfrm>
            <a:off x="-1684333" y="361707"/>
            <a:ext cx="3460658" cy="1726043"/>
            <a:chOff x="-1684333" y="361707"/>
            <a:chExt cx="3460658" cy="1726043"/>
          </a:xfrm>
        </p:grpSpPr>
        <p:grpSp>
          <p:nvGrpSpPr>
            <p:cNvPr id="1343" name="Google Shape;1343;p25"/>
            <p:cNvGrpSpPr/>
            <p:nvPr/>
          </p:nvGrpSpPr>
          <p:grpSpPr>
            <a:xfrm>
              <a:off x="-1684333" y="361707"/>
              <a:ext cx="2907181" cy="1177348"/>
              <a:chOff x="2442775" y="3274750"/>
              <a:chExt cx="1690025" cy="684425"/>
            </a:xfrm>
          </p:grpSpPr>
          <p:sp>
            <p:nvSpPr>
              <p:cNvPr id="1344" name="Google Shape;1344;p25"/>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5"/>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5"/>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5"/>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5"/>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5"/>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5"/>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5"/>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5"/>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5"/>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5"/>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5"/>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5"/>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5"/>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5"/>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5"/>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5"/>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5"/>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5"/>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5"/>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5" name="Google Shape;1365;p25"/>
            <p:cNvPicPr preferRelativeResize="0"/>
            <p:nvPr/>
          </p:nvPicPr>
          <p:blipFill>
            <a:blip r:embed="rId3">
              <a:alphaModFix amt="40000"/>
            </a:blip>
            <a:stretch>
              <a:fillRect/>
            </a:stretch>
          </p:blipFill>
          <p:spPr>
            <a:xfrm>
              <a:off x="598975" y="776575"/>
              <a:ext cx="1177350" cy="1177350"/>
            </a:xfrm>
            <a:prstGeom prst="rect">
              <a:avLst/>
            </a:prstGeom>
            <a:noFill/>
            <a:ln>
              <a:noFill/>
            </a:ln>
          </p:spPr>
        </p:pic>
        <p:pic>
          <p:nvPicPr>
            <p:cNvPr id="1366" name="Google Shape;1366;p25"/>
            <p:cNvPicPr preferRelativeResize="0"/>
            <p:nvPr/>
          </p:nvPicPr>
          <p:blipFill>
            <a:blip r:embed="rId3">
              <a:alphaModFix amt="40000"/>
            </a:blip>
            <a:stretch>
              <a:fillRect/>
            </a:stretch>
          </p:blipFill>
          <p:spPr>
            <a:xfrm>
              <a:off x="-367450" y="910400"/>
              <a:ext cx="1177350" cy="1177350"/>
            </a:xfrm>
            <a:prstGeom prst="rect">
              <a:avLst/>
            </a:prstGeom>
            <a:noFill/>
            <a:ln>
              <a:noFill/>
            </a:ln>
          </p:spPr>
        </p:pic>
      </p:grpSp>
      <p:grpSp>
        <p:nvGrpSpPr>
          <p:cNvPr id="1367" name="Google Shape;1367;p25"/>
          <p:cNvGrpSpPr/>
          <p:nvPr/>
        </p:nvGrpSpPr>
        <p:grpSpPr>
          <a:xfrm>
            <a:off x="7352875" y="3702559"/>
            <a:ext cx="3991212" cy="1778866"/>
            <a:chOff x="7352875" y="3702559"/>
            <a:chExt cx="3991212" cy="1778866"/>
          </a:xfrm>
        </p:grpSpPr>
        <p:grpSp>
          <p:nvGrpSpPr>
            <p:cNvPr id="1368" name="Google Shape;1368;p25"/>
            <p:cNvGrpSpPr/>
            <p:nvPr/>
          </p:nvGrpSpPr>
          <p:grpSpPr>
            <a:xfrm>
              <a:off x="7802532" y="3702559"/>
              <a:ext cx="3541556" cy="1323917"/>
              <a:chOff x="2133050" y="2071900"/>
              <a:chExt cx="2132825" cy="797300"/>
            </a:xfrm>
          </p:grpSpPr>
          <p:sp>
            <p:nvSpPr>
              <p:cNvPr id="1369" name="Google Shape;1369;p25"/>
              <p:cNvSpPr/>
              <p:nvPr/>
            </p:nvSpPr>
            <p:spPr>
              <a:xfrm>
                <a:off x="2270875" y="2219625"/>
                <a:ext cx="747000" cy="267375"/>
              </a:xfrm>
              <a:custGeom>
                <a:avLst/>
                <a:gdLst/>
                <a:ahLst/>
                <a:cxnLst/>
                <a:rect l="l" t="t" r="r" b="b"/>
                <a:pathLst>
                  <a:path w="29880" h="10695" extrusionOk="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5"/>
              <p:cNvSpPr/>
              <p:nvPr/>
            </p:nvSpPr>
            <p:spPr>
              <a:xfrm>
                <a:off x="2182175" y="2199825"/>
                <a:ext cx="1311375" cy="282025"/>
              </a:xfrm>
              <a:custGeom>
                <a:avLst/>
                <a:gdLst/>
                <a:ahLst/>
                <a:cxnLst/>
                <a:rect l="l" t="t" r="r" b="b"/>
                <a:pathLst>
                  <a:path w="52455" h="11281" extrusionOk="0">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5"/>
              <p:cNvSpPr/>
              <p:nvPr/>
            </p:nvSpPr>
            <p:spPr>
              <a:xfrm>
                <a:off x="3182625" y="2105550"/>
                <a:ext cx="901850" cy="61825"/>
              </a:xfrm>
              <a:custGeom>
                <a:avLst/>
                <a:gdLst/>
                <a:ahLst/>
                <a:cxnLst/>
                <a:rect l="l" t="t" r="r" b="b"/>
                <a:pathLst>
                  <a:path w="36074" h="2473" extrusionOk="0">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5"/>
              <p:cNvSpPr/>
              <p:nvPr/>
            </p:nvSpPr>
            <p:spPr>
              <a:xfrm>
                <a:off x="3306975" y="2135275"/>
                <a:ext cx="934350" cy="79225"/>
              </a:xfrm>
              <a:custGeom>
                <a:avLst/>
                <a:gdLst/>
                <a:ahLst/>
                <a:cxnLst/>
                <a:rect l="l" t="t" r="r" b="b"/>
                <a:pathLst>
                  <a:path w="37374" h="3169" extrusionOk="0">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5"/>
              <p:cNvSpPr/>
              <p:nvPr/>
            </p:nvSpPr>
            <p:spPr>
              <a:xfrm>
                <a:off x="2627350" y="2303600"/>
                <a:ext cx="1638525" cy="516475"/>
              </a:xfrm>
              <a:custGeom>
                <a:avLst/>
                <a:gdLst/>
                <a:ahLst/>
                <a:cxnLst/>
                <a:rect l="l" t="t" r="r" b="b"/>
                <a:pathLst>
                  <a:path w="65541" h="20659" extrusionOk="0">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5"/>
              <p:cNvSpPr/>
              <p:nvPr/>
            </p:nvSpPr>
            <p:spPr>
              <a:xfrm>
                <a:off x="2216225" y="2328550"/>
                <a:ext cx="1225450" cy="460250"/>
              </a:xfrm>
              <a:custGeom>
                <a:avLst/>
                <a:gdLst/>
                <a:ahLst/>
                <a:cxnLst/>
                <a:rect l="l" t="t" r="r" b="b"/>
                <a:pathLst>
                  <a:path w="49018" h="18410" extrusionOk="0">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5"/>
              <p:cNvSpPr/>
              <p:nvPr/>
            </p:nvSpPr>
            <p:spPr>
              <a:xfrm>
                <a:off x="2338600" y="2308750"/>
                <a:ext cx="1145850" cy="383400"/>
              </a:xfrm>
              <a:custGeom>
                <a:avLst/>
                <a:gdLst/>
                <a:ahLst/>
                <a:cxnLst/>
                <a:rect l="l" t="t" r="r" b="b"/>
                <a:pathLst>
                  <a:path w="45834" h="15336" extrusionOk="0">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5"/>
              <p:cNvSpPr/>
              <p:nvPr/>
            </p:nvSpPr>
            <p:spPr>
              <a:xfrm>
                <a:off x="2270875" y="2288925"/>
                <a:ext cx="1995000" cy="386200"/>
              </a:xfrm>
              <a:custGeom>
                <a:avLst/>
                <a:gdLst/>
                <a:ahLst/>
                <a:cxnLst/>
                <a:rect l="l" t="t" r="r" b="b"/>
                <a:pathLst>
                  <a:path w="79800" h="15448" extrusionOk="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5"/>
              <p:cNvSpPr/>
              <p:nvPr/>
            </p:nvSpPr>
            <p:spPr>
              <a:xfrm>
                <a:off x="2607925" y="2239425"/>
                <a:ext cx="850775" cy="188150"/>
              </a:xfrm>
              <a:custGeom>
                <a:avLst/>
                <a:gdLst/>
                <a:ahLst/>
                <a:cxnLst/>
                <a:rect l="l" t="t" r="r" b="b"/>
                <a:pathLst>
                  <a:path w="34031" h="7526" extrusionOk="0">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5"/>
              <p:cNvSpPr/>
              <p:nvPr/>
            </p:nvSpPr>
            <p:spPr>
              <a:xfrm>
                <a:off x="2686750" y="2749175"/>
                <a:ext cx="134675" cy="49125"/>
              </a:xfrm>
              <a:custGeom>
                <a:avLst/>
                <a:gdLst/>
                <a:ahLst/>
                <a:cxnLst/>
                <a:rect l="l" t="t" r="r" b="b"/>
                <a:pathLst>
                  <a:path w="5387" h="1965" extrusionOk="0">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5"/>
              <p:cNvSpPr/>
              <p:nvPr/>
            </p:nvSpPr>
            <p:spPr>
              <a:xfrm>
                <a:off x="3467400" y="217645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5"/>
              <p:cNvSpPr/>
              <p:nvPr/>
            </p:nvSpPr>
            <p:spPr>
              <a:xfrm>
                <a:off x="2234450" y="2646575"/>
                <a:ext cx="46750" cy="46775"/>
              </a:xfrm>
              <a:custGeom>
                <a:avLst/>
                <a:gdLst/>
                <a:ahLst/>
                <a:cxnLst/>
                <a:rect l="l" t="t" r="r" b="b"/>
                <a:pathLst>
                  <a:path w="1870" h="1871" extrusionOk="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5"/>
              <p:cNvSpPr/>
              <p:nvPr/>
            </p:nvSpPr>
            <p:spPr>
              <a:xfrm>
                <a:off x="2175025" y="2735700"/>
                <a:ext cx="46775" cy="46750"/>
              </a:xfrm>
              <a:custGeom>
                <a:avLst/>
                <a:gdLst/>
                <a:ahLst/>
                <a:cxnLst/>
                <a:rect l="l" t="t" r="r" b="b"/>
                <a:pathLst>
                  <a:path w="1871" h="1870" extrusionOk="0">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5"/>
              <p:cNvSpPr/>
              <p:nvPr/>
            </p:nvSpPr>
            <p:spPr>
              <a:xfrm>
                <a:off x="2502175" y="2587175"/>
                <a:ext cx="46375" cy="46750"/>
              </a:xfrm>
              <a:custGeom>
                <a:avLst/>
                <a:gdLst/>
                <a:ahLst/>
                <a:cxnLst/>
                <a:rect l="l" t="t" r="r" b="b"/>
                <a:pathLst>
                  <a:path w="1855" h="1870" extrusionOk="0">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5"/>
              <p:cNvSpPr/>
              <p:nvPr/>
            </p:nvSpPr>
            <p:spPr>
              <a:xfrm>
                <a:off x="2774275" y="2309925"/>
                <a:ext cx="46775" cy="46775"/>
              </a:xfrm>
              <a:custGeom>
                <a:avLst/>
                <a:gdLst/>
                <a:ahLst/>
                <a:cxnLst/>
                <a:rect l="l" t="t" r="r" b="b"/>
                <a:pathLst>
                  <a:path w="1871" h="1871" extrusionOk="0">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5"/>
              <p:cNvSpPr/>
              <p:nvPr/>
            </p:nvSpPr>
            <p:spPr>
              <a:xfrm>
                <a:off x="2803975" y="2780450"/>
                <a:ext cx="46775" cy="46375"/>
              </a:xfrm>
              <a:custGeom>
                <a:avLst/>
                <a:gdLst/>
                <a:ahLst/>
                <a:cxnLst/>
                <a:rect l="l" t="t" r="r" b="b"/>
                <a:pathLst>
                  <a:path w="1871" h="1855" extrusionOk="0">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5"/>
              <p:cNvSpPr/>
              <p:nvPr/>
            </p:nvSpPr>
            <p:spPr>
              <a:xfrm>
                <a:off x="3462250" y="2334875"/>
                <a:ext cx="46750" cy="46375"/>
              </a:xfrm>
              <a:custGeom>
                <a:avLst/>
                <a:gdLst/>
                <a:ahLst/>
                <a:cxnLst/>
                <a:rect l="l" t="t" r="r" b="b"/>
                <a:pathLst>
                  <a:path w="1870" h="1855" extrusionOk="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5"/>
              <p:cNvSpPr/>
              <p:nvPr/>
            </p:nvSpPr>
            <p:spPr>
              <a:xfrm>
                <a:off x="3165600" y="2141600"/>
                <a:ext cx="46350" cy="46750"/>
              </a:xfrm>
              <a:custGeom>
                <a:avLst/>
                <a:gdLst/>
                <a:ahLst/>
                <a:cxnLst/>
                <a:rect l="l" t="t" r="r" b="b"/>
                <a:pathLst>
                  <a:path w="1854" h="1870" extrusionOk="0">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5"/>
              <p:cNvSpPr/>
              <p:nvPr/>
            </p:nvSpPr>
            <p:spPr>
              <a:xfrm>
                <a:off x="2843600" y="2404200"/>
                <a:ext cx="46750" cy="46350"/>
              </a:xfrm>
              <a:custGeom>
                <a:avLst/>
                <a:gdLst/>
                <a:ahLst/>
                <a:cxnLst/>
                <a:rect l="l" t="t" r="r" b="b"/>
                <a:pathLst>
                  <a:path w="1870" h="1854" extrusionOk="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5"/>
              <p:cNvSpPr/>
              <p:nvPr/>
            </p:nvSpPr>
            <p:spPr>
              <a:xfrm>
                <a:off x="2249500" y="2483400"/>
                <a:ext cx="46350" cy="46375"/>
              </a:xfrm>
              <a:custGeom>
                <a:avLst/>
                <a:gdLst/>
                <a:ahLst/>
                <a:cxnLst/>
                <a:rect l="l" t="t" r="r" b="b"/>
                <a:pathLst>
                  <a:path w="1854" h="1855" extrusionOk="0">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5"/>
              <p:cNvSpPr/>
              <p:nvPr/>
            </p:nvSpPr>
            <p:spPr>
              <a:xfrm>
                <a:off x="2864575" y="2111500"/>
                <a:ext cx="217075" cy="25375"/>
              </a:xfrm>
              <a:custGeom>
                <a:avLst/>
                <a:gdLst/>
                <a:ahLst/>
                <a:cxnLst/>
                <a:rect l="l" t="t" r="r" b="b"/>
                <a:pathLst>
                  <a:path w="8683" h="1015" extrusionOk="0">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5"/>
              <p:cNvSpPr/>
              <p:nvPr/>
            </p:nvSpPr>
            <p:spPr>
              <a:xfrm>
                <a:off x="3067775" y="2079025"/>
                <a:ext cx="46750" cy="46350"/>
              </a:xfrm>
              <a:custGeom>
                <a:avLst/>
                <a:gdLst/>
                <a:ahLst/>
                <a:cxnLst/>
                <a:rect l="l" t="t" r="r" b="b"/>
                <a:pathLst>
                  <a:path w="1870" h="1854" extrusionOk="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5"/>
              <p:cNvSpPr/>
              <p:nvPr/>
            </p:nvSpPr>
            <p:spPr>
              <a:xfrm>
                <a:off x="2827750" y="2071900"/>
                <a:ext cx="51500" cy="51500"/>
              </a:xfrm>
              <a:custGeom>
                <a:avLst/>
                <a:gdLst/>
                <a:ahLst/>
                <a:cxnLst/>
                <a:rect l="l" t="t" r="r" b="b"/>
                <a:pathLst>
                  <a:path w="2060" h="2060" extrusionOk="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5"/>
              <p:cNvSpPr/>
              <p:nvPr/>
            </p:nvSpPr>
            <p:spPr>
              <a:xfrm>
                <a:off x="3261825" y="2119425"/>
                <a:ext cx="51525" cy="51500"/>
              </a:xfrm>
              <a:custGeom>
                <a:avLst/>
                <a:gdLst/>
                <a:ahLst/>
                <a:cxnLst/>
                <a:rect l="l" t="t" r="r" b="b"/>
                <a:pathLst>
                  <a:path w="2061" h="2060" extrusionOk="0">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5"/>
              <p:cNvSpPr/>
              <p:nvPr/>
            </p:nvSpPr>
            <p:spPr>
              <a:xfrm>
                <a:off x="3004400" y="2223575"/>
                <a:ext cx="51500" cy="51525"/>
              </a:xfrm>
              <a:custGeom>
                <a:avLst/>
                <a:gdLst/>
                <a:ahLst/>
                <a:cxnLst/>
                <a:rect l="l" t="t" r="r" b="b"/>
                <a:pathLst>
                  <a:path w="2060" h="2061" extrusionOk="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5"/>
              <p:cNvSpPr/>
              <p:nvPr/>
            </p:nvSpPr>
            <p:spPr>
              <a:xfrm>
                <a:off x="2301375" y="2683825"/>
                <a:ext cx="51525" cy="51500"/>
              </a:xfrm>
              <a:custGeom>
                <a:avLst/>
                <a:gdLst/>
                <a:ahLst/>
                <a:cxnLst/>
                <a:rect l="l" t="t" r="r" b="b"/>
                <a:pathLst>
                  <a:path w="2061" h="2060" extrusionOk="0">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5"/>
              <p:cNvSpPr/>
              <p:nvPr/>
            </p:nvSpPr>
            <p:spPr>
              <a:xfrm>
                <a:off x="2133050" y="2456075"/>
                <a:ext cx="51525" cy="51525"/>
              </a:xfrm>
              <a:custGeom>
                <a:avLst/>
                <a:gdLst/>
                <a:ahLst/>
                <a:cxnLst/>
                <a:rect l="l" t="t" r="r" b="b"/>
                <a:pathLst>
                  <a:path w="2061" h="2061" extrusionOk="0">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5"/>
              <p:cNvSpPr/>
              <p:nvPr/>
            </p:nvSpPr>
            <p:spPr>
              <a:xfrm>
                <a:off x="2603575" y="2817275"/>
                <a:ext cx="51525" cy="51925"/>
              </a:xfrm>
              <a:custGeom>
                <a:avLst/>
                <a:gdLst/>
                <a:ahLst/>
                <a:cxnLst/>
                <a:rect l="l" t="t" r="r" b="b"/>
                <a:pathLst>
                  <a:path w="2061" h="2077" extrusionOk="0">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5"/>
              <p:cNvSpPr/>
              <p:nvPr/>
            </p:nvSpPr>
            <p:spPr>
              <a:xfrm>
                <a:off x="2647925" y="2782825"/>
                <a:ext cx="51525" cy="51525"/>
              </a:xfrm>
              <a:custGeom>
                <a:avLst/>
                <a:gdLst/>
                <a:ahLst/>
                <a:cxnLst/>
                <a:rect l="l" t="t" r="r" b="b"/>
                <a:pathLst>
                  <a:path w="2061" h="2061" extrusionOk="0">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5"/>
              <p:cNvSpPr/>
              <p:nvPr/>
            </p:nvSpPr>
            <p:spPr>
              <a:xfrm>
                <a:off x="3964850" y="2084975"/>
                <a:ext cx="51500" cy="51500"/>
              </a:xfrm>
              <a:custGeom>
                <a:avLst/>
                <a:gdLst/>
                <a:ahLst/>
                <a:cxnLst/>
                <a:rect l="l" t="t" r="r" b="b"/>
                <a:pathLst>
                  <a:path w="2060" h="2060" extrusionOk="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9" name="Google Shape;1399;p25"/>
            <p:cNvPicPr preferRelativeResize="0"/>
            <p:nvPr/>
          </p:nvPicPr>
          <p:blipFill>
            <a:blip r:embed="rId3">
              <a:alphaModFix amt="40000"/>
            </a:blip>
            <a:stretch>
              <a:fillRect/>
            </a:stretch>
          </p:blipFill>
          <p:spPr>
            <a:xfrm>
              <a:off x="7352875" y="4222300"/>
              <a:ext cx="1177350" cy="1177350"/>
            </a:xfrm>
            <a:prstGeom prst="rect">
              <a:avLst/>
            </a:prstGeom>
            <a:noFill/>
            <a:ln>
              <a:noFill/>
            </a:ln>
          </p:spPr>
        </p:pic>
        <p:pic>
          <p:nvPicPr>
            <p:cNvPr id="1400" name="Google Shape;1400;p25"/>
            <p:cNvPicPr preferRelativeResize="0"/>
            <p:nvPr/>
          </p:nvPicPr>
          <p:blipFill>
            <a:blip r:embed="rId3">
              <a:alphaModFix amt="40000"/>
            </a:blip>
            <a:stretch>
              <a:fillRect/>
            </a:stretch>
          </p:blipFill>
          <p:spPr>
            <a:xfrm>
              <a:off x="8371350" y="4304075"/>
              <a:ext cx="1177350" cy="117735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ldrich"/>
              <a:buNone/>
              <a:defRPr sz="3500">
                <a:solidFill>
                  <a:schemeClr val="dk1"/>
                </a:solidFill>
                <a:latin typeface="Aldrich"/>
                <a:ea typeface="Aldrich"/>
                <a:cs typeface="Aldrich"/>
                <a:sym typeface="Aldrich"/>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1pPr>
            <a:lvl2pPr marL="914400" lvl="1"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2pPr>
            <a:lvl3pPr marL="1371600" lvl="2"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3pPr>
            <a:lvl4pPr marL="1828800" lvl="3"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4pPr>
            <a:lvl5pPr marL="2286000" lvl="4"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5pPr>
            <a:lvl6pPr marL="2743200" lvl="5"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6pPr>
            <a:lvl7pPr marL="3200400" lvl="6"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7pPr>
            <a:lvl8pPr marL="3657600" lvl="7" indent="-304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8pPr>
            <a:lvl9pPr marL="4114800" lvl="8" indent="-304800" rtl="0">
              <a:lnSpc>
                <a:spcPct val="100000"/>
              </a:lnSpc>
              <a:spcBef>
                <a:spcPts val="1600"/>
              </a:spcBef>
              <a:spcAft>
                <a:spcPts val="1600"/>
              </a:spcAft>
              <a:buClr>
                <a:schemeClr val="dk1"/>
              </a:buClr>
              <a:buSzPts val="1200"/>
              <a:buFont typeface="Saira"/>
              <a:buChar char="■"/>
              <a:defRPr sz="1200">
                <a:solidFill>
                  <a:schemeClr val="dk1"/>
                </a:solidFill>
                <a:latin typeface="Saira"/>
                <a:ea typeface="Saira"/>
                <a:cs typeface="Saira"/>
                <a:sym typeface="Sai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60" r:id="rId7"/>
    <p:sldLayoutId id="2147483670" r:id="rId8"/>
    <p:sldLayoutId id="2147483671" r:id="rId9"/>
    <p:sldLayoutId id="2147483676" r:id="rId10"/>
    <p:sldLayoutId id="2147483677"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29"/>
          <p:cNvSpPr txBox="1">
            <a:spLocks noGrp="1"/>
          </p:cNvSpPr>
          <p:nvPr>
            <p:ph type="ctrTitle"/>
          </p:nvPr>
        </p:nvSpPr>
        <p:spPr>
          <a:xfrm>
            <a:off x="45872" y="-365533"/>
            <a:ext cx="6367910" cy="26959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AI in Product Management</a:t>
            </a:r>
            <a:endParaRPr dirty="0"/>
          </a:p>
        </p:txBody>
      </p:sp>
      <p:grpSp>
        <p:nvGrpSpPr>
          <p:cNvPr id="1414" name="Google Shape;1414;p29"/>
          <p:cNvGrpSpPr/>
          <p:nvPr/>
        </p:nvGrpSpPr>
        <p:grpSpPr>
          <a:xfrm>
            <a:off x="0" y="3058850"/>
            <a:ext cx="1731700" cy="3126028"/>
            <a:chOff x="0" y="3058850"/>
            <a:chExt cx="1731700" cy="3126028"/>
          </a:xfrm>
        </p:grpSpPr>
        <p:grpSp>
          <p:nvGrpSpPr>
            <p:cNvPr id="1415" name="Google Shape;1415;p29"/>
            <p:cNvGrpSpPr/>
            <p:nvPr/>
          </p:nvGrpSpPr>
          <p:grpSpPr>
            <a:xfrm>
              <a:off x="256564" y="3613234"/>
              <a:ext cx="1041216" cy="2571644"/>
              <a:chOff x="4709050" y="974800"/>
              <a:chExt cx="684425" cy="1690425"/>
            </a:xfrm>
          </p:grpSpPr>
          <p:sp>
            <p:nvSpPr>
              <p:cNvPr id="1416" name="Google Shape;1416;p29"/>
              <p:cNvSpPr/>
              <p:nvPr/>
            </p:nvSpPr>
            <p:spPr>
              <a:xfrm>
                <a:off x="4909450" y="1554625"/>
                <a:ext cx="445600" cy="869400"/>
              </a:xfrm>
              <a:custGeom>
                <a:avLst/>
                <a:gdLst/>
                <a:ahLst/>
                <a:cxnLst/>
                <a:rect l="l" t="t" r="r" b="b"/>
                <a:pathLst>
                  <a:path w="17824" h="34776" extrusionOk="0">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a:off x="5210875" y="1019950"/>
                <a:ext cx="139425" cy="359250"/>
              </a:xfrm>
              <a:custGeom>
                <a:avLst/>
                <a:gdLst/>
                <a:ahLst/>
                <a:cxnLst/>
                <a:rect l="l" t="t" r="r" b="b"/>
                <a:pathLst>
                  <a:path w="5577" h="14370" extrusionOk="0">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a:off x="4850050" y="1150250"/>
                <a:ext cx="460650" cy="1218325"/>
              </a:xfrm>
              <a:custGeom>
                <a:avLst/>
                <a:gdLst/>
                <a:ahLst/>
                <a:cxnLst/>
                <a:rect l="l" t="t" r="r" b="b"/>
                <a:pathLst>
                  <a:path w="18426" h="48733" extrusionOk="0">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a:off x="4830250" y="1265900"/>
                <a:ext cx="383425" cy="1145050"/>
              </a:xfrm>
              <a:custGeom>
                <a:avLst/>
                <a:gdLst/>
                <a:ahLst/>
                <a:cxnLst/>
                <a:rect l="l" t="t" r="r" b="b"/>
                <a:pathLst>
                  <a:path w="15337" h="45802" extrusionOk="0">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a:off x="4810450" y="1204500"/>
                <a:ext cx="386175" cy="1412000"/>
              </a:xfrm>
              <a:custGeom>
                <a:avLst/>
                <a:gdLst/>
                <a:ahLst/>
                <a:cxnLst/>
                <a:rect l="l" t="t" r="r" b="b"/>
                <a:pathLst>
                  <a:path w="15447" h="56480" extrusionOk="0">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a:off x="4746675" y="1534825"/>
                <a:ext cx="192525" cy="533125"/>
              </a:xfrm>
              <a:custGeom>
                <a:avLst/>
                <a:gdLst/>
                <a:ahLst/>
                <a:cxnLst/>
                <a:rect l="l" t="t" r="r" b="b"/>
                <a:pathLst>
                  <a:path w="7701" h="21325" extrusionOk="0">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a:off x="4780750" y="1797025"/>
                <a:ext cx="168350" cy="692350"/>
              </a:xfrm>
              <a:custGeom>
                <a:avLst/>
                <a:gdLst/>
                <a:ahLst/>
                <a:cxnLst/>
                <a:rect l="l" t="t" r="r" b="b"/>
                <a:pathLst>
                  <a:path w="6734" h="27694" extrusionOk="0">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5346725" y="1534425"/>
                <a:ext cx="46750" cy="46375"/>
              </a:xfrm>
              <a:custGeom>
                <a:avLst/>
                <a:gdLst/>
                <a:ahLst/>
                <a:cxnLst/>
                <a:rect l="l" t="t" r="r" b="b"/>
                <a:pathLst>
                  <a:path w="1870" h="1855" extrusionOk="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5262750" y="974800"/>
                <a:ext cx="46375" cy="46350"/>
              </a:xfrm>
              <a:custGeom>
                <a:avLst/>
                <a:gdLst/>
                <a:ahLst/>
                <a:cxnLst/>
                <a:rect l="l" t="t" r="r" b="b"/>
                <a:pathLst>
                  <a:path w="1855" h="1854" extrusionOk="0">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4861525" y="2390725"/>
                <a:ext cx="46775" cy="46375"/>
              </a:xfrm>
              <a:custGeom>
                <a:avLst/>
                <a:gdLst/>
                <a:ahLst/>
                <a:cxnLst/>
                <a:rect l="l" t="t" r="r" b="b"/>
                <a:pathLst>
                  <a:path w="1871" h="1855" extrusionOk="0">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4920950" y="1772075"/>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4709050" y="2059225"/>
                <a:ext cx="46375" cy="46350"/>
              </a:xfrm>
              <a:custGeom>
                <a:avLst/>
                <a:gdLst/>
                <a:ahLst/>
                <a:cxnLst/>
                <a:rect l="l" t="t" r="r" b="b"/>
                <a:pathLst>
                  <a:path w="1855" h="1854" extrusionOk="0">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a:off x="5109075" y="1435425"/>
                <a:ext cx="46775" cy="46350"/>
              </a:xfrm>
              <a:custGeom>
                <a:avLst/>
                <a:gdLst/>
                <a:ahLst/>
                <a:cxnLst/>
                <a:rect l="l" t="t" r="r" b="b"/>
                <a:pathLst>
                  <a:path w="1871" h="1854" extrusionOk="0">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a:off x="5188300" y="1360950"/>
                <a:ext cx="46750" cy="46375"/>
              </a:xfrm>
              <a:custGeom>
                <a:avLst/>
                <a:gdLst/>
                <a:ahLst/>
                <a:cxnLst/>
                <a:rect l="l" t="t" r="r" b="b"/>
                <a:pathLst>
                  <a:path w="1870" h="1855" extrusionOk="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5250075" y="1101150"/>
                <a:ext cx="51525" cy="51500"/>
              </a:xfrm>
              <a:custGeom>
                <a:avLst/>
                <a:gdLst/>
                <a:ahLst/>
                <a:cxnLst/>
                <a:rect l="l" t="t" r="r" b="b"/>
                <a:pathLst>
                  <a:path w="2061" h="2060" extrusionOk="0">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5166100" y="1155400"/>
                <a:ext cx="51525" cy="51500"/>
              </a:xfrm>
              <a:custGeom>
                <a:avLst/>
                <a:gdLst/>
                <a:ahLst/>
                <a:cxnLst/>
                <a:rect l="l" t="t" r="r" b="b"/>
                <a:pathLst>
                  <a:path w="2061" h="2060" extrusionOk="0">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5205725" y="1229850"/>
                <a:ext cx="51500" cy="51525"/>
              </a:xfrm>
              <a:custGeom>
                <a:avLst/>
                <a:gdLst/>
                <a:ahLst/>
                <a:cxnLst/>
                <a:rect l="l" t="t" r="r" b="b"/>
                <a:pathLst>
                  <a:path w="2060" h="2061" extrusionOk="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a:off x="4844100" y="1695225"/>
                <a:ext cx="51525" cy="51525"/>
              </a:xfrm>
              <a:custGeom>
                <a:avLst/>
                <a:gdLst/>
                <a:ahLst/>
                <a:cxnLst/>
                <a:rect l="l" t="t" r="r" b="b"/>
                <a:pathLst>
                  <a:path w="2061" h="2061" extrusionOk="0">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a:off x="4787075" y="2613700"/>
                <a:ext cx="51900" cy="51525"/>
              </a:xfrm>
              <a:custGeom>
                <a:avLst/>
                <a:gdLst/>
                <a:ahLst/>
                <a:cxnLst/>
                <a:rect l="l" t="t" r="r" b="b"/>
                <a:pathLst>
                  <a:path w="2076" h="2061" extrusionOk="0">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4752625" y="2486975"/>
                <a:ext cx="51500" cy="51500"/>
              </a:xfrm>
              <a:custGeom>
                <a:avLst/>
                <a:gdLst/>
                <a:ahLst/>
                <a:cxnLst/>
                <a:rect l="l" t="t" r="r" b="b"/>
                <a:pathLst>
                  <a:path w="2060" h="2060" extrusionOk="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4950250" y="2421625"/>
                <a:ext cx="51525" cy="51500"/>
              </a:xfrm>
              <a:custGeom>
                <a:avLst/>
                <a:gdLst/>
                <a:ahLst/>
                <a:cxnLst/>
                <a:rect l="l" t="t" r="r" b="b"/>
                <a:pathLst>
                  <a:path w="2061" h="2060" extrusionOk="0">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7" name="Google Shape;1437;p29"/>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1438" name="Google Shape;1438;p29"/>
            <p:cNvPicPr preferRelativeResize="0"/>
            <p:nvPr/>
          </p:nvPicPr>
          <p:blipFill>
            <a:blip r:embed="rId3">
              <a:alphaModFix amt="40000"/>
            </a:blip>
            <a:stretch>
              <a:fillRect/>
            </a:stretch>
          </p:blipFill>
          <p:spPr>
            <a:xfrm>
              <a:off x="0" y="4236200"/>
              <a:ext cx="1177350" cy="1177350"/>
            </a:xfrm>
            <a:prstGeom prst="rect">
              <a:avLst/>
            </a:prstGeom>
            <a:noFill/>
            <a:ln>
              <a:noFill/>
            </a:ln>
          </p:spPr>
        </p:pic>
      </p:grpSp>
      <p:grpSp>
        <p:nvGrpSpPr>
          <p:cNvPr id="1439" name="Google Shape;1439;p29"/>
          <p:cNvGrpSpPr/>
          <p:nvPr/>
        </p:nvGrpSpPr>
        <p:grpSpPr>
          <a:xfrm>
            <a:off x="7093325" y="-149525"/>
            <a:ext cx="3508526" cy="2544095"/>
            <a:chOff x="7093325" y="-149525"/>
            <a:chExt cx="3508526" cy="2544095"/>
          </a:xfrm>
        </p:grpSpPr>
        <p:grpSp>
          <p:nvGrpSpPr>
            <p:cNvPr id="1440" name="Google Shape;1440;p29"/>
            <p:cNvGrpSpPr/>
            <p:nvPr/>
          </p:nvGrpSpPr>
          <p:grpSpPr>
            <a:xfrm>
              <a:off x="7467304" y="268423"/>
              <a:ext cx="3134546" cy="2126147"/>
              <a:chOff x="2280775" y="570800"/>
              <a:chExt cx="1702725" cy="1154950"/>
            </a:xfrm>
          </p:grpSpPr>
          <p:sp>
            <p:nvSpPr>
              <p:cNvPr id="1441" name="Google Shape;1441;p29"/>
              <p:cNvSpPr/>
              <p:nvPr/>
            </p:nvSpPr>
            <p:spPr>
              <a:xfrm>
                <a:off x="2562775" y="1179175"/>
                <a:ext cx="1420725" cy="546575"/>
              </a:xfrm>
              <a:custGeom>
                <a:avLst/>
                <a:gdLst/>
                <a:ahLst/>
                <a:cxnLst/>
                <a:rect l="l" t="t" r="r" b="b"/>
                <a:pathLst>
                  <a:path w="56829" h="21863" extrusionOk="0">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2385350" y="1087275"/>
                <a:ext cx="1598150" cy="574325"/>
              </a:xfrm>
              <a:custGeom>
                <a:avLst/>
                <a:gdLst/>
                <a:ahLst/>
                <a:cxnLst/>
                <a:rect l="l" t="t" r="r" b="b"/>
                <a:pathLst>
                  <a:path w="63926" h="22973" extrusionOk="0">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2329900" y="1057575"/>
                <a:ext cx="1653600" cy="579075"/>
              </a:xfrm>
              <a:custGeom>
                <a:avLst/>
                <a:gdLst/>
                <a:ahLst/>
                <a:cxnLst/>
                <a:rect l="l" t="t" r="r" b="b"/>
                <a:pathLst>
                  <a:path w="66144" h="23163" extrusionOk="0">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2547725" y="1017975"/>
                <a:ext cx="1435775" cy="598875"/>
              </a:xfrm>
              <a:custGeom>
                <a:avLst/>
                <a:gdLst/>
                <a:ahLst/>
                <a:cxnLst/>
                <a:rect l="l" t="t" r="r" b="b"/>
                <a:pathLst>
                  <a:path w="57431" h="23955" extrusionOk="0">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2442775" y="978350"/>
                <a:ext cx="1540725" cy="613925"/>
              </a:xfrm>
              <a:custGeom>
                <a:avLst/>
                <a:gdLst/>
                <a:ahLst/>
                <a:cxnLst/>
                <a:rect l="l" t="t" r="r" b="b"/>
                <a:pathLst>
                  <a:path w="61629" h="24557" extrusionOk="0">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a:off x="2676850" y="934800"/>
                <a:ext cx="1306650" cy="637675"/>
              </a:xfrm>
              <a:custGeom>
                <a:avLst/>
                <a:gdLst/>
                <a:ahLst/>
                <a:cxnLst/>
                <a:rect l="l" t="t" r="r" b="b"/>
                <a:pathLst>
                  <a:path w="52266" h="25507" extrusionOk="0">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a:off x="2508525" y="824675"/>
                <a:ext cx="1474975" cy="722850"/>
              </a:xfrm>
              <a:custGeom>
                <a:avLst/>
                <a:gdLst/>
                <a:ahLst/>
                <a:cxnLst/>
                <a:rect l="l" t="t" r="r" b="b"/>
                <a:pathLst>
                  <a:path w="58999" h="28914" extrusionOk="0">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2413850" y="804875"/>
                <a:ext cx="1569650" cy="718100"/>
              </a:xfrm>
              <a:custGeom>
                <a:avLst/>
                <a:gdLst/>
                <a:ahLst/>
                <a:cxnLst/>
                <a:rect l="l" t="t" r="r" b="b"/>
                <a:pathLst>
                  <a:path w="62786" h="28724" extrusionOk="0">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2946975" y="1316600"/>
                <a:ext cx="1036525" cy="166775"/>
              </a:xfrm>
              <a:custGeom>
                <a:avLst/>
                <a:gdLst/>
                <a:ahLst/>
                <a:cxnLst/>
                <a:rect l="l" t="t" r="r" b="b"/>
                <a:pathLst>
                  <a:path w="41461" h="6671" extrusionOk="0">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2770325" y="666250"/>
                <a:ext cx="1213175" cy="752550"/>
              </a:xfrm>
              <a:custGeom>
                <a:avLst/>
                <a:gdLst/>
                <a:ahLst/>
                <a:cxnLst/>
                <a:rect l="l" t="t" r="r" b="b"/>
                <a:pathLst>
                  <a:path w="48527" h="30102" extrusionOk="0">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a:off x="2864575" y="798150"/>
                <a:ext cx="1118925" cy="606000"/>
              </a:xfrm>
              <a:custGeom>
                <a:avLst/>
                <a:gdLst/>
                <a:ahLst/>
                <a:cxnLst/>
                <a:rect l="l" t="t" r="r" b="b"/>
                <a:pathLst>
                  <a:path w="44757" h="24240" extrusionOk="0">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a:off x="2857050" y="695175"/>
                <a:ext cx="1126450" cy="684025"/>
              </a:xfrm>
              <a:custGeom>
                <a:avLst/>
                <a:gdLst/>
                <a:ahLst/>
                <a:cxnLst/>
                <a:rect l="l" t="t" r="r" b="b"/>
                <a:pathLst>
                  <a:path w="45058" h="27361" extrusionOk="0">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2567525" y="596950"/>
                <a:ext cx="1415975" cy="728000"/>
              </a:xfrm>
              <a:custGeom>
                <a:avLst/>
                <a:gdLst/>
                <a:ahLst/>
                <a:cxnLst/>
                <a:rect l="l" t="t" r="r" b="b"/>
                <a:pathLst>
                  <a:path w="56639" h="29120" extrusionOk="0">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2357225" y="1123325"/>
                <a:ext cx="46750" cy="46350"/>
              </a:xfrm>
              <a:custGeom>
                <a:avLst/>
                <a:gdLst/>
                <a:ahLst/>
                <a:cxnLst/>
                <a:rect l="l" t="t" r="r" b="b"/>
                <a:pathLst>
                  <a:path w="1870" h="1854" extrusionOk="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2748525" y="633375"/>
                <a:ext cx="46775" cy="46375"/>
              </a:xfrm>
              <a:custGeom>
                <a:avLst/>
                <a:gdLst/>
                <a:ahLst/>
                <a:cxnLst/>
                <a:rect l="l" t="t" r="r" b="b"/>
                <a:pathLst>
                  <a:path w="1871" h="1855" extrusionOk="0">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a:off x="2842800" y="682900"/>
                <a:ext cx="46375" cy="46350"/>
              </a:xfrm>
              <a:custGeom>
                <a:avLst/>
                <a:gdLst/>
                <a:ahLst/>
                <a:cxnLst/>
                <a:rect l="l" t="t" r="r" b="b"/>
                <a:pathLst>
                  <a:path w="1855" h="1854" extrusionOk="0">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a:off x="2530700" y="1148275"/>
                <a:ext cx="46375" cy="46350"/>
              </a:xfrm>
              <a:custGeom>
                <a:avLst/>
                <a:gdLst/>
                <a:ahLst/>
                <a:cxnLst/>
                <a:rect l="l" t="t" r="r" b="b"/>
                <a:pathLst>
                  <a:path w="1855" h="1854" extrusionOk="0">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2916875" y="1286900"/>
                <a:ext cx="46750" cy="46350"/>
              </a:xfrm>
              <a:custGeom>
                <a:avLst/>
                <a:gdLst/>
                <a:ahLst/>
                <a:cxnLst/>
                <a:rect l="l" t="t" r="r" b="b"/>
                <a:pathLst>
                  <a:path w="1870" h="1854" extrusionOk="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2280775" y="1031425"/>
                <a:ext cx="51525" cy="51525"/>
              </a:xfrm>
              <a:custGeom>
                <a:avLst/>
                <a:gdLst/>
                <a:ahLst/>
                <a:cxnLst/>
                <a:rect l="l" t="t" r="r" b="b"/>
                <a:pathLst>
                  <a:path w="2061" h="2061" extrusionOk="0">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a:off x="2364750" y="842900"/>
                <a:ext cx="51525" cy="51925"/>
              </a:xfrm>
              <a:custGeom>
                <a:avLst/>
                <a:gdLst/>
                <a:ahLst/>
                <a:cxnLst/>
                <a:rect l="l" t="t" r="r" b="b"/>
                <a:pathLst>
                  <a:path w="2061" h="2077" extrusionOk="0">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a:off x="2468925" y="9027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2637250" y="892800"/>
                <a:ext cx="51500" cy="51525"/>
              </a:xfrm>
              <a:custGeom>
                <a:avLst/>
                <a:gdLst/>
                <a:ahLst/>
                <a:cxnLst/>
                <a:rect l="l" t="t" r="r" b="b"/>
                <a:pathLst>
                  <a:path w="2060" h="2061" extrusionOk="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2394450" y="952225"/>
                <a:ext cx="51525" cy="51500"/>
              </a:xfrm>
              <a:custGeom>
                <a:avLst/>
                <a:gdLst/>
                <a:ahLst/>
                <a:cxnLst/>
                <a:rect l="l" t="t" r="r" b="b"/>
                <a:pathLst>
                  <a:path w="2061" h="2060" extrusionOk="0">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a:off x="2498625" y="991825"/>
                <a:ext cx="51500" cy="51500"/>
              </a:xfrm>
              <a:custGeom>
                <a:avLst/>
                <a:gdLst/>
                <a:ahLst/>
                <a:cxnLst/>
                <a:rect l="l" t="t" r="r" b="b"/>
                <a:pathLst>
                  <a:path w="2060" h="2060" extrusionOk="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a:off x="2840025" y="749025"/>
                <a:ext cx="51525" cy="51525"/>
              </a:xfrm>
              <a:custGeom>
                <a:avLst/>
                <a:gdLst/>
                <a:ahLst/>
                <a:cxnLst/>
                <a:rect l="l" t="t" r="r" b="b"/>
                <a:pathLst>
                  <a:path w="2061" h="2061" extrusionOk="0">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2518425" y="570800"/>
                <a:ext cx="51500" cy="51525"/>
              </a:xfrm>
              <a:custGeom>
                <a:avLst/>
                <a:gdLst/>
                <a:ahLst/>
                <a:cxnLst/>
                <a:rect l="l" t="t" r="r" b="b"/>
                <a:pathLst>
                  <a:path w="2060" h="2061" extrusionOk="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7" name="Google Shape;1467;p29"/>
            <p:cNvPicPr preferRelativeResize="0"/>
            <p:nvPr/>
          </p:nvPicPr>
          <p:blipFill>
            <a:blip r:embed="rId3">
              <a:alphaModFix amt="40000"/>
            </a:blip>
            <a:stretch>
              <a:fillRect/>
            </a:stretch>
          </p:blipFill>
          <p:spPr>
            <a:xfrm>
              <a:off x="7093325" y="742825"/>
              <a:ext cx="1177350" cy="1177350"/>
            </a:xfrm>
            <a:prstGeom prst="rect">
              <a:avLst/>
            </a:prstGeom>
            <a:noFill/>
            <a:ln>
              <a:noFill/>
            </a:ln>
          </p:spPr>
        </p:pic>
        <p:pic>
          <p:nvPicPr>
            <p:cNvPr id="1468" name="Google Shape;1468;p29"/>
            <p:cNvPicPr preferRelativeResize="0"/>
            <p:nvPr/>
          </p:nvPicPr>
          <p:blipFill>
            <a:blip r:embed="rId3">
              <a:alphaModFix amt="40000"/>
            </a:blip>
            <a:stretch>
              <a:fillRect/>
            </a:stretch>
          </p:blipFill>
          <p:spPr>
            <a:xfrm>
              <a:off x="7840225" y="-149525"/>
              <a:ext cx="1177350" cy="1177350"/>
            </a:xfrm>
            <a:prstGeom prst="rect">
              <a:avLst/>
            </a:prstGeom>
            <a:noFill/>
            <a:ln>
              <a:noFill/>
            </a:ln>
          </p:spPr>
        </p:pic>
        <p:pic>
          <p:nvPicPr>
            <p:cNvPr id="1469" name="Google Shape;1469;p29"/>
            <p:cNvPicPr preferRelativeResize="0"/>
            <p:nvPr/>
          </p:nvPicPr>
          <p:blipFill>
            <a:blip r:embed="rId3">
              <a:alphaModFix amt="40000"/>
            </a:blip>
            <a:stretch>
              <a:fillRect/>
            </a:stretch>
          </p:blipFill>
          <p:spPr>
            <a:xfrm>
              <a:off x="8126000" y="1027825"/>
              <a:ext cx="1177350" cy="1177350"/>
            </a:xfrm>
            <a:prstGeom prst="rect">
              <a:avLst/>
            </a:prstGeom>
            <a:noFill/>
            <a:ln>
              <a:noFill/>
            </a:ln>
          </p:spPr>
        </p:pic>
      </p:grpSp>
      <p:grpSp>
        <p:nvGrpSpPr>
          <p:cNvPr id="1470" name="Google Shape;1470;p29"/>
          <p:cNvGrpSpPr/>
          <p:nvPr/>
        </p:nvGrpSpPr>
        <p:grpSpPr>
          <a:xfrm>
            <a:off x="-1312494" y="155294"/>
            <a:ext cx="3417969" cy="1688482"/>
            <a:chOff x="-1312494" y="155294"/>
            <a:chExt cx="3417969" cy="1688482"/>
          </a:xfrm>
        </p:grpSpPr>
        <p:grpSp>
          <p:nvGrpSpPr>
            <p:cNvPr id="1471" name="Google Shape;1471;p29"/>
            <p:cNvGrpSpPr/>
            <p:nvPr/>
          </p:nvGrpSpPr>
          <p:grpSpPr>
            <a:xfrm>
              <a:off x="-1312494" y="155294"/>
              <a:ext cx="2907181" cy="1177348"/>
              <a:chOff x="2442775" y="3274750"/>
              <a:chExt cx="1690025" cy="684425"/>
            </a:xfrm>
          </p:grpSpPr>
          <p:sp>
            <p:nvSpPr>
              <p:cNvPr id="1472" name="Google Shape;1472;p29"/>
              <p:cNvSpPr/>
              <p:nvPr/>
            </p:nvSpPr>
            <p:spPr>
              <a:xfrm>
                <a:off x="2683575" y="3475550"/>
                <a:ext cx="870175" cy="445600"/>
              </a:xfrm>
              <a:custGeom>
                <a:avLst/>
                <a:gdLst/>
                <a:ahLst/>
                <a:cxnLst/>
                <a:rect l="l" t="t" r="r" b="b"/>
                <a:pathLst>
                  <a:path w="34807" h="17824" extrusionOk="0">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9"/>
              <p:cNvSpPr/>
              <p:nvPr/>
            </p:nvSpPr>
            <p:spPr>
              <a:xfrm>
                <a:off x="3728800" y="3776950"/>
                <a:ext cx="359650" cy="139050"/>
              </a:xfrm>
              <a:custGeom>
                <a:avLst/>
                <a:gdLst/>
                <a:ahLst/>
                <a:cxnLst/>
                <a:rect l="l" t="t" r="r" b="b"/>
                <a:pathLst>
                  <a:path w="14386" h="5562" extrusionOk="0">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9"/>
              <p:cNvSpPr/>
              <p:nvPr/>
            </p:nvSpPr>
            <p:spPr>
              <a:xfrm>
                <a:off x="2739025" y="3416125"/>
                <a:ext cx="1218725" cy="460275"/>
              </a:xfrm>
              <a:custGeom>
                <a:avLst/>
                <a:gdLst/>
                <a:ahLst/>
                <a:cxnLst/>
                <a:rect l="l" t="t" r="r" b="b"/>
                <a:pathLst>
                  <a:path w="48749" h="18411" extrusionOk="0">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2696650" y="3396325"/>
                <a:ext cx="1145050" cy="383025"/>
              </a:xfrm>
              <a:custGeom>
                <a:avLst/>
                <a:gdLst/>
                <a:ahLst/>
                <a:cxnLst/>
                <a:rect l="l" t="t" r="r" b="b"/>
                <a:pathLst>
                  <a:path w="45802" h="15321" extrusionOk="0">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2491100" y="3376525"/>
                <a:ext cx="1412375" cy="386200"/>
              </a:xfrm>
              <a:custGeom>
                <a:avLst/>
                <a:gdLst/>
                <a:ahLst/>
                <a:cxnLst/>
                <a:rect l="l" t="t" r="r" b="b"/>
                <a:pathLst>
                  <a:path w="56495" h="15448" extrusionOk="0">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3040050" y="3312775"/>
                <a:ext cx="532725" cy="192500"/>
              </a:xfrm>
              <a:custGeom>
                <a:avLst/>
                <a:gdLst/>
                <a:ahLst/>
                <a:cxnLst/>
                <a:rect l="l" t="t" r="r" b="b"/>
                <a:pathLst>
                  <a:path w="21309" h="7700" extrusionOk="0">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9"/>
              <p:cNvSpPr/>
              <p:nvPr/>
            </p:nvSpPr>
            <p:spPr>
              <a:xfrm>
                <a:off x="2618225" y="3346825"/>
                <a:ext cx="692750" cy="168350"/>
              </a:xfrm>
              <a:custGeom>
                <a:avLst/>
                <a:gdLst/>
                <a:ahLst/>
                <a:cxnLst/>
                <a:rect l="l" t="t" r="r" b="b"/>
                <a:pathLst>
                  <a:path w="27710" h="6734" extrusionOk="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9"/>
              <p:cNvSpPr/>
              <p:nvPr/>
            </p:nvSpPr>
            <p:spPr>
              <a:xfrm>
                <a:off x="3526800" y="3912800"/>
                <a:ext cx="46375" cy="46375"/>
              </a:xfrm>
              <a:custGeom>
                <a:avLst/>
                <a:gdLst/>
                <a:ahLst/>
                <a:cxnLst/>
                <a:rect l="l" t="t" r="r" b="b"/>
                <a:pathLst>
                  <a:path w="1855" h="1855" extrusionOk="0">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9"/>
              <p:cNvSpPr/>
              <p:nvPr/>
            </p:nvSpPr>
            <p:spPr>
              <a:xfrm>
                <a:off x="4086050" y="3828450"/>
                <a:ext cx="46750" cy="46750"/>
              </a:xfrm>
              <a:custGeom>
                <a:avLst/>
                <a:gdLst/>
                <a:ahLst/>
                <a:cxnLst/>
                <a:rect l="l" t="t" r="r" b="b"/>
                <a:pathLst>
                  <a:path w="1870" h="1870" extrusionOk="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9"/>
              <p:cNvSpPr/>
              <p:nvPr/>
            </p:nvSpPr>
            <p:spPr>
              <a:xfrm>
                <a:off x="2670500" y="3427625"/>
                <a:ext cx="46375" cy="46350"/>
              </a:xfrm>
              <a:custGeom>
                <a:avLst/>
                <a:gdLst/>
                <a:ahLst/>
                <a:cxnLst/>
                <a:rect l="l" t="t" r="r" b="b"/>
                <a:pathLst>
                  <a:path w="1855" h="1854" extrusionOk="0">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9"/>
              <p:cNvSpPr/>
              <p:nvPr/>
            </p:nvSpPr>
            <p:spPr>
              <a:xfrm>
                <a:off x="3289175" y="3487025"/>
                <a:ext cx="46350" cy="46375"/>
              </a:xfrm>
              <a:custGeom>
                <a:avLst/>
                <a:gdLst/>
                <a:ahLst/>
                <a:cxnLst/>
                <a:rect l="l" t="t" r="r" b="b"/>
                <a:pathLst>
                  <a:path w="1854" h="1855" extrusionOk="0">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9"/>
              <p:cNvSpPr/>
              <p:nvPr/>
            </p:nvSpPr>
            <p:spPr>
              <a:xfrm>
                <a:off x="3002025" y="3274750"/>
                <a:ext cx="46750" cy="46750"/>
              </a:xfrm>
              <a:custGeom>
                <a:avLst/>
                <a:gdLst/>
                <a:ahLst/>
                <a:cxnLst/>
                <a:rect l="l" t="t" r="r" b="b"/>
                <a:pathLst>
                  <a:path w="1870" h="1870" extrusionOk="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9"/>
              <p:cNvSpPr/>
              <p:nvPr/>
            </p:nvSpPr>
            <p:spPr>
              <a:xfrm>
                <a:off x="3625825" y="3675175"/>
                <a:ext cx="46350" cy="46350"/>
              </a:xfrm>
              <a:custGeom>
                <a:avLst/>
                <a:gdLst/>
                <a:ahLst/>
                <a:cxnLst/>
                <a:rect l="l" t="t" r="r" b="b"/>
                <a:pathLst>
                  <a:path w="1854" h="1854" extrusionOk="0">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9"/>
              <p:cNvSpPr/>
              <p:nvPr/>
            </p:nvSpPr>
            <p:spPr>
              <a:xfrm>
                <a:off x="3699875" y="3754375"/>
                <a:ext cx="46775" cy="46375"/>
              </a:xfrm>
              <a:custGeom>
                <a:avLst/>
                <a:gdLst/>
                <a:ahLst/>
                <a:cxnLst/>
                <a:rect l="l" t="t" r="r" b="b"/>
                <a:pathLst>
                  <a:path w="1871" h="1855" extrusionOk="0">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9"/>
              <p:cNvSpPr/>
              <p:nvPr/>
            </p:nvSpPr>
            <p:spPr>
              <a:xfrm>
                <a:off x="3954950" y="3816175"/>
                <a:ext cx="51500" cy="51500"/>
              </a:xfrm>
              <a:custGeom>
                <a:avLst/>
                <a:gdLst/>
                <a:ahLst/>
                <a:cxnLst/>
                <a:rect l="l" t="t" r="r" b="b"/>
                <a:pathLst>
                  <a:path w="2060" h="2060" extrusionOk="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9"/>
              <p:cNvSpPr/>
              <p:nvPr/>
            </p:nvSpPr>
            <p:spPr>
              <a:xfrm>
                <a:off x="3900675" y="3731800"/>
                <a:ext cx="51525" cy="51525"/>
              </a:xfrm>
              <a:custGeom>
                <a:avLst/>
                <a:gdLst/>
                <a:ahLst/>
                <a:cxnLst/>
                <a:rect l="l" t="t" r="r" b="b"/>
                <a:pathLst>
                  <a:path w="2061" h="2061" extrusionOk="0">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9"/>
              <p:cNvSpPr/>
              <p:nvPr/>
            </p:nvSpPr>
            <p:spPr>
              <a:xfrm>
                <a:off x="3826225" y="3771400"/>
                <a:ext cx="51525" cy="51525"/>
              </a:xfrm>
              <a:custGeom>
                <a:avLst/>
                <a:gdLst/>
                <a:ahLst/>
                <a:cxnLst/>
                <a:rect l="l" t="t" r="r" b="b"/>
                <a:pathLst>
                  <a:path w="2061" h="2061" extrusionOk="0">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9"/>
              <p:cNvSpPr/>
              <p:nvPr/>
            </p:nvSpPr>
            <p:spPr>
              <a:xfrm>
                <a:off x="3360850" y="3410200"/>
                <a:ext cx="51525" cy="51500"/>
              </a:xfrm>
              <a:custGeom>
                <a:avLst/>
                <a:gdLst/>
                <a:ahLst/>
                <a:cxnLst/>
                <a:rect l="l" t="t" r="r" b="b"/>
                <a:pathLst>
                  <a:path w="2061" h="2060" extrusionOk="0">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9"/>
              <p:cNvSpPr/>
              <p:nvPr/>
            </p:nvSpPr>
            <p:spPr>
              <a:xfrm>
                <a:off x="2442775" y="3353175"/>
                <a:ext cx="51525" cy="51500"/>
              </a:xfrm>
              <a:custGeom>
                <a:avLst/>
                <a:gdLst/>
                <a:ahLst/>
                <a:cxnLst/>
                <a:rect l="l" t="t" r="r" b="b"/>
                <a:pathLst>
                  <a:path w="2061" h="2060" extrusionOk="0">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9"/>
              <p:cNvSpPr/>
              <p:nvPr/>
            </p:nvSpPr>
            <p:spPr>
              <a:xfrm>
                <a:off x="2569525" y="3318300"/>
                <a:ext cx="51500" cy="51925"/>
              </a:xfrm>
              <a:custGeom>
                <a:avLst/>
                <a:gdLst/>
                <a:ahLst/>
                <a:cxnLst/>
                <a:rect l="l" t="t" r="r" b="b"/>
                <a:pathLst>
                  <a:path w="2060" h="2077" extrusionOk="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9"/>
              <p:cNvSpPr/>
              <p:nvPr/>
            </p:nvSpPr>
            <p:spPr>
              <a:xfrm>
                <a:off x="2634875" y="3515950"/>
                <a:ext cx="51500" cy="51500"/>
              </a:xfrm>
              <a:custGeom>
                <a:avLst/>
                <a:gdLst/>
                <a:ahLst/>
                <a:cxnLst/>
                <a:rect l="l" t="t" r="r" b="b"/>
                <a:pathLst>
                  <a:path w="2060" h="2060" extrusionOk="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3" name="Google Shape;1493;p29"/>
            <p:cNvPicPr preferRelativeResize="0"/>
            <p:nvPr/>
          </p:nvPicPr>
          <p:blipFill>
            <a:blip r:embed="rId3">
              <a:alphaModFix amt="40000"/>
            </a:blip>
            <a:stretch>
              <a:fillRect/>
            </a:stretch>
          </p:blipFill>
          <p:spPr>
            <a:xfrm>
              <a:off x="0" y="666425"/>
              <a:ext cx="1177350" cy="1177350"/>
            </a:xfrm>
            <a:prstGeom prst="rect">
              <a:avLst/>
            </a:prstGeom>
            <a:noFill/>
            <a:ln>
              <a:noFill/>
            </a:ln>
          </p:spPr>
        </p:pic>
        <p:pic>
          <p:nvPicPr>
            <p:cNvPr id="1494" name="Google Shape;1494;p29"/>
            <p:cNvPicPr preferRelativeResize="0"/>
            <p:nvPr/>
          </p:nvPicPr>
          <p:blipFill>
            <a:blip r:embed="rId3">
              <a:alphaModFix amt="40000"/>
            </a:blip>
            <a:stretch>
              <a:fillRect/>
            </a:stretch>
          </p:blipFill>
          <p:spPr>
            <a:xfrm>
              <a:off x="928125" y="535000"/>
              <a:ext cx="1177350" cy="1177350"/>
            </a:xfrm>
            <a:prstGeom prst="rect">
              <a:avLst/>
            </a:prstGeom>
            <a:noFill/>
            <a:ln>
              <a:noFill/>
            </a:ln>
          </p:spPr>
        </p:pic>
      </p:grpSp>
      <p:pic>
        <p:nvPicPr>
          <p:cNvPr id="5" name="Picture 4">
            <a:extLst>
              <a:ext uri="{FF2B5EF4-FFF2-40B4-BE49-F238E27FC236}">
                <a16:creationId xmlns:a16="http://schemas.microsoft.com/office/drawing/2014/main" id="{4364C054-2D57-B1B2-FAA8-481DC79189E5}"/>
              </a:ext>
            </a:extLst>
          </p:cNvPr>
          <p:cNvPicPr>
            <a:picLocks noChangeAspect="1"/>
          </p:cNvPicPr>
          <p:nvPr/>
        </p:nvPicPr>
        <p:blipFill>
          <a:blip r:embed="rId4"/>
          <a:stretch>
            <a:fillRect/>
          </a:stretch>
        </p:blipFill>
        <p:spPr>
          <a:xfrm>
            <a:off x="5222683" y="2520003"/>
            <a:ext cx="3692716" cy="25280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6869-514E-6FCE-D147-27DDCD74BF54}"/>
              </a:ext>
            </a:extLst>
          </p:cNvPr>
          <p:cNvSpPr>
            <a:spLocks noGrp="1"/>
          </p:cNvSpPr>
          <p:nvPr>
            <p:ph type="title"/>
          </p:nvPr>
        </p:nvSpPr>
        <p:spPr>
          <a:xfrm>
            <a:off x="1065540" y="589448"/>
            <a:ext cx="6690360" cy="3246952"/>
          </a:xfrm>
        </p:spPr>
        <p:txBody>
          <a:bodyPr/>
          <a:lstStyle/>
          <a:p>
            <a:r>
              <a:rPr lang="en-IN" sz="2400" dirty="0"/>
              <a:t>How to use AI in Product World</a:t>
            </a:r>
            <a:br>
              <a:rPr lang="en-IN" sz="2400" dirty="0"/>
            </a:br>
            <a:br>
              <a:rPr lang="en-IN" sz="2400" dirty="0"/>
            </a:br>
            <a:br>
              <a:rPr lang="en-IN" sz="2400" dirty="0"/>
            </a:br>
            <a:endParaRPr lang="en-IN" sz="2400" dirty="0"/>
          </a:p>
        </p:txBody>
      </p:sp>
    </p:spTree>
    <p:extLst>
      <p:ext uri="{BB962C8B-B14F-4D97-AF65-F5344CB8AC3E}">
        <p14:creationId xmlns:p14="http://schemas.microsoft.com/office/powerpoint/2010/main" val="39882881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r>
              <a:rPr lang="en-IN" dirty="0"/>
              <a:t>go-to-market (GTM) </a:t>
            </a:r>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a:xfrm>
            <a:off x="427220" y="1152475"/>
            <a:ext cx="8405080" cy="3704338"/>
          </a:xfrm>
        </p:spPr>
        <p:txBody>
          <a:bodyPr/>
          <a:lstStyle/>
          <a:p>
            <a:pPr>
              <a:lnSpc>
                <a:spcPct val="150000"/>
              </a:lnSpc>
            </a:pPr>
            <a:r>
              <a:rPr lang="en-US" sz="1800" dirty="0"/>
              <a:t>Terminology about your product </a:t>
            </a:r>
          </a:p>
          <a:p>
            <a:pPr>
              <a:lnSpc>
                <a:spcPct val="150000"/>
              </a:lnSpc>
            </a:pPr>
            <a:r>
              <a:rPr lang="en-US" sz="1800" dirty="0"/>
              <a:t>How you’re going to position it in the market </a:t>
            </a:r>
          </a:p>
          <a:p>
            <a:pPr>
              <a:lnSpc>
                <a:spcPct val="150000"/>
              </a:lnSpc>
            </a:pPr>
            <a:r>
              <a:rPr lang="en-US" sz="1800" dirty="0"/>
              <a:t>How much of your proprietary tech and algorithmic magic you’re going to allow your salesforce to discuss with potential customers on demos How much explainability you’re going to offer </a:t>
            </a:r>
          </a:p>
          <a:p>
            <a:pPr>
              <a:lnSpc>
                <a:spcPct val="150000"/>
              </a:lnSpc>
            </a:pPr>
            <a:r>
              <a:rPr lang="en-US" sz="1800" dirty="0"/>
              <a:t>How you’re going to communicate about technical decisions you’ve made about your product </a:t>
            </a:r>
          </a:p>
          <a:p>
            <a:pPr>
              <a:lnSpc>
                <a:spcPct val="150000"/>
              </a:lnSpc>
            </a:pPr>
            <a:r>
              <a:rPr lang="en-US" sz="1800" dirty="0"/>
              <a:t>How much information about your product you’re going to shield from the world in the spirit of competition </a:t>
            </a:r>
            <a:endParaRPr lang="en-IN" sz="1800" dirty="0"/>
          </a:p>
        </p:txBody>
      </p:sp>
    </p:spTree>
    <p:extLst>
      <p:ext uri="{BB962C8B-B14F-4D97-AF65-F5344CB8AC3E}">
        <p14:creationId xmlns:p14="http://schemas.microsoft.com/office/powerpoint/2010/main" val="32003810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pPr>
              <a:lnSpc>
                <a:spcPct val="150000"/>
              </a:lnSpc>
            </a:pPr>
            <a:r>
              <a:rPr lang="en-US" sz="2000" dirty="0"/>
              <a:t>Investing in your tech stack </a:t>
            </a:r>
          </a:p>
          <a:p>
            <a:pPr>
              <a:lnSpc>
                <a:spcPct val="150000"/>
              </a:lnSpc>
            </a:pPr>
            <a:r>
              <a:rPr lang="en-US" sz="2000" dirty="0"/>
              <a:t>Productizing AI-powered outputs – how AI product management is different </a:t>
            </a:r>
          </a:p>
          <a:p>
            <a:pPr>
              <a:lnSpc>
                <a:spcPct val="150000"/>
              </a:lnSpc>
            </a:pPr>
            <a:r>
              <a:rPr lang="en-IN" sz="2000" dirty="0"/>
              <a:t>AI customization</a:t>
            </a:r>
            <a:endParaRPr lang="en-US" sz="2000" dirty="0"/>
          </a:p>
          <a:p>
            <a:pPr>
              <a:lnSpc>
                <a:spcPct val="150000"/>
              </a:lnSpc>
            </a:pPr>
            <a:r>
              <a:rPr lang="en-US" sz="2000" dirty="0"/>
              <a:t>Selling AI – product management as a higher octave   of sales </a:t>
            </a:r>
          </a:p>
          <a:p>
            <a:pPr>
              <a:lnSpc>
                <a:spcPct val="150000"/>
              </a:lnSpc>
            </a:pPr>
            <a:r>
              <a:rPr lang="en-US" sz="2000" dirty="0"/>
              <a:t>Understanding the differences between AI and traditional software products </a:t>
            </a:r>
            <a:endParaRPr lang="en-IN" sz="2000" dirty="0"/>
          </a:p>
        </p:txBody>
      </p:sp>
    </p:spTree>
    <p:extLst>
      <p:ext uri="{BB962C8B-B14F-4D97-AF65-F5344CB8AC3E}">
        <p14:creationId xmlns:p14="http://schemas.microsoft.com/office/powerpoint/2010/main" val="13016515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pPr>
              <a:lnSpc>
                <a:spcPct val="150000"/>
              </a:lnSpc>
            </a:pPr>
            <a:r>
              <a:rPr lang="en-US" sz="2000" dirty="0"/>
              <a:t>B2B versus B2C – productizing business models</a:t>
            </a:r>
          </a:p>
          <a:p>
            <a:pPr>
              <a:lnSpc>
                <a:spcPct val="150000"/>
              </a:lnSpc>
            </a:pPr>
            <a:r>
              <a:rPr lang="en-US" sz="2000" dirty="0"/>
              <a:t>Domain knowledge – understanding the needs of your market</a:t>
            </a:r>
          </a:p>
          <a:p>
            <a:pPr>
              <a:lnSpc>
                <a:spcPct val="150000"/>
              </a:lnSpc>
            </a:pPr>
            <a:r>
              <a:rPr lang="en-US" sz="2000" dirty="0"/>
              <a:t>Experimentation – discover the needs of your collective</a:t>
            </a:r>
          </a:p>
          <a:p>
            <a:pPr>
              <a:lnSpc>
                <a:spcPct val="150000"/>
              </a:lnSpc>
            </a:pPr>
            <a:r>
              <a:rPr lang="en-US" sz="2000" dirty="0"/>
              <a:t>Performance evaluation – testing, retraining, and hyperparameter tuning </a:t>
            </a:r>
          </a:p>
          <a:p>
            <a:pPr>
              <a:lnSpc>
                <a:spcPct val="150000"/>
              </a:lnSpc>
            </a:pPr>
            <a:r>
              <a:rPr lang="en-IN" sz="2000" dirty="0"/>
              <a:t>Feedback loop – relationship building</a:t>
            </a:r>
            <a:endParaRPr lang="en-US" sz="2000" dirty="0"/>
          </a:p>
          <a:p>
            <a:pPr>
              <a:lnSpc>
                <a:spcPct val="150000"/>
              </a:lnSpc>
            </a:pPr>
            <a:endParaRPr lang="en-IN" sz="2000" dirty="0"/>
          </a:p>
        </p:txBody>
      </p:sp>
    </p:spTree>
    <p:extLst>
      <p:ext uri="{BB962C8B-B14F-4D97-AF65-F5344CB8AC3E}">
        <p14:creationId xmlns:p14="http://schemas.microsoft.com/office/powerpoint/2010/main" val="21202103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r>
              <a:rPr lang="en-US" sz="2800" dirty="0"/>
              <a:t>Customization for Verticals, Customers, and Peer Groups</a:t>
            </a:r>
            <a:endParaRPr lang="en-IN" sz="2800" dirty="0"/>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a:xfrm>
            <a:off x="311700" y="1152474"/>
            <a:ext cx="8520600" cy="3809269"/>
          </a:xfrm>
        </p:spPr>
        <p:txBody>
          <a:bodyPr/>
          <a:lstStyle/>
          <a:p>
            <a:pPr>
              <a:lnSpc>
                <a:spcPct val="150000"/>
              </a:lnSpc>
            </a:pPr>
            <a:r>
              <a:rPr lang="en-US" sz="2000" dirty="0"/>
              <a:t>Understanding domain spaces and how AI can be optimized for these domains </a:t>
            </a:r>
          </a:p>
          <a:p>
            <a:pPr>
              <a:lnSpc>
                <a:spcPct val="150000"/>
              </a:lnSpc>
            </a:pPr>
            <a:r>
              <a:rPr lang="en-US" sz="2000" dirty="0"/>
              <a:t>Fluency with various verticals that are seeing a high saturation of AI products </a:t>
            </a:r>
          </a:p>
          <a:p>
            <a:pPr>
              <a:lnSpc>
                <a:spcPct val="150000"/>
              </a:lnSpc>
            </a:pPr>
            <a:r>
              <a:rPr lang="en-US" sz="2000" dirty="0"/>
              <a:t>Understanding user behavior analytics </a:t>
            </a:r>
          </a:p>
          <a:p>
            <a:pPr>
              <a:lnSpc>
                <a:spcPct val="150000"/>
              </a:lnSpc>
            </a:pPr>
            <a:r>
              <a:rPr lang="en-US" sz="2000" dirty="0"/>
              <a:t>Optimizing value metrics for AI products </a:t>
            </a:r>
          </a:p>
          <a:p>
            <a:pPr>
              <a:lnSpc>
                <a:spcPct val="150000"/>
              </a:lnSpc>
            </a:pPr>
            <a:r>
              <a:rPr lang="en-US" sz="2000" dirty="0"/>
              <a:t>Learning from peers in your space through thought leadership and consultancy</a:t>
            </a:r>
            <a:endParaRPr lang="en-IN" sz="2000" dirty="0"/>
          </a:p>
        </p:txBody>
      </p:sp>
    </p:spTree>
    <p:extLst>
      <p:ext uri="{BB962C8B-B14F-4D97-AF65-F5344CB8AC3E}">
        <p14:creationId xmlns:p14="http://schemas.microsoft.com/office/powerpoint/2010/main" val="3505337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r>
              <a:rPr lang="en-US" dirty="0"/>
              <a:t>Domains – orienting AI toward specific areas</a:t>
            </a:r>
            <a:endParaRPr lang="en-IN" dirty="0"/>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pPr>
              <a:lnSpc>
                <a:spcPct val="150000"/>
              </a:lnSpc>
            </a:pPr>
            <a:r>
              <a:rPr lang="en-US" sz="2000" dirty="0"/>
              <a:t>Leaders</a:t>
            </a:r>
          </a:p>
          <a:p>
            <a:pPr>
              <a:lnSpc>
                <a:spcPct val="150000"/>
              </a:lnSpc>
            </a:pPr>
            <a:r>
              <a:rPr lang="en-US" sz="2000" dirty="0"/>
              <a:t>Challengers </a:t>
            </a:r>
          </a:p>
          <a:p>
            <a:pPr>
              <a:lnSpc>
                <a:spcPct val="150000"/>
              </a:lnSpc>
            </a:pPr>
            <a:r>
              <a:rPr lang="en-US" sz="2000" dirty="0"/>
              <a:t>Visionaries</a:t>
            </a:r>
          </a:p>
          <a:p>
            <a:pPr>
              <a:lnSpc>
                <a:spcPct val="150000"/>
              </a:lnSpc>
            </a:pPr>
            <a:r>
              <a:rPr lang="en-US" sz="2000" dirty="0"/>
              <a:t>Niche players</a:t>
            </a:r>
            <a:endParaRPr lang="en-IN" sz="2000" dirty="0"/>
          </a:p>
        </p:txBody>
      </p:sp>
    </p:spTree>
    <p:extLst>
      <p:ext uri="{BB962C8B-B14F-4D97-AF65-F5344CB8AC3E}">
        <p14:creationId xmlns:p14="http://schemas.microsoft.com/office/powerpoint/2010/main" val="26846006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r>
              <a:rPr lang="en-IN" dirty="0"/>
              <a:t>Understanding your market</a:t>
            </a:r>
          </a:p>
          <a:p>
            <a:r>
              <a:rPr lang="en-US" dirty="0"/>
              <a:t>Understanding how your product design will serve your market</a:t>
            </a:r>
            <a:endParaRPr lang="en-IN" dirty="0"/>
          </a:p>
          <a:p>
            <a:r>
              <a:rPr lang="en-US" dirty="0"/>
              <a:t>Building your AI product strategy</a:t>
            </a:r>
            <a:endParaRPr lang="en-IN" dirty="0"/>
          </a:p>
          <a:p>
            <a:endParaRPr lang="en-IN" dirty="0"/>
          </a:p>
        </p:txBody>
      </p:sp>
    </p:spTree>
    <p:extLst>
      <p:ext uri="{BB962C8B-B14F-4D97-AF65-F5344CB8AC3E}">
        <p14:creationId xmlns:p14="http://schemas.microsoft.com/office/powerpoint/2010/main" val="56334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12BC1-C3E2-ECD8-463F-823CA52BDE44}"/>
              </a:ext>
            </a:extLst>
          </p:cNvPr>
          <p:cNvPicPr>
            <a:picLocks noChangeAspect="1"/>
          </p:cNvPicPr>
          <p:nvPr/>
        </p:nvPicPr>
        <p:blipFill>
          <a:blip r:embed="rId2"/>
          <a:stretch>
            <a:fillRect/>
          </a:stretch>
        </p:blipFill>
        <p:spPr>
          <a:xfrm>
            <a:off x="0" y="583997"/>
            <a:ext cx="8888065" cy="3658111"/>
          </a:xfrm>
          <a:prstGeom prst="rect">
            <a:avLst/>
          </a:prstGeom>
        </p:spPr>
      </p:pic>
    </p:spTree>
    <p:extLst>
      <p:ext uri="{BB962C8B-B14F-4D97-AF65-F5344CB8AC3E}">
        <p14:creationId xmlns:p14="http://schemas.microsoft.com/office/powerpoint/2010/main" val="421668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4C211C-870B-F1C9-5D06-5F03790382C6}"/>
              </a:ext>
            </a:extLst>
          </p:cNvPr>
          <p:cNvPicPr>
            <a:picLocks noChangeAspect="1"/>
          </p:cNvPicPr>
          <p:nvPr/>
        </p:nvPicPr>
        <p:blipFill>
          <a:blip r:embed="rId2"/>
          <a:stretch>
            <a:fillRect/>
          </a:stretch>
        </p:blipFill>
        <p:spPr>
          <a:xfrm>
            <a:off x="537599" y="556931"/>
            <a:ext cx="8068801" cy="4029637"/>
          </a:xfrm>
          <a:prstGeom prst="rect">
            <a:avLst/>
          </a:prstGeom>
        </p:spPr>
      </p:pic>
    </p:spTree>
    <p:extLst>
      <p:ext uri="{BB962C8B-B14F-4D97-AF65-F5344CB8AC3E}">
        <p14:creationId xmlns:p14="http://schemas.microsoft.com/office/powerpoint/2010/main" val="383437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A3333-DB36-32ED-DE44-B513B7568097}"/>
              </a:ext>
            </a:extLst>
          </p:cNvPr>
          <p:cNvSpPr>
            <a:spLocks noGrp="1"/>
          </p:cNvSpPr>
          <p:nvPr>
            <p:ph type="title"/>
          </p:nvPr>
        </p:nvSpPr>
        <p:spPr/>
        <p:txBody>
          <a:bodyPr/>
          <a:lstStyle/>
          <a:p>
            <a:r>
              <a:rPr lang="en-IN" dirty="0"/>
              <a:t>Making AI work</a:t>
            </a:r>
          </a:p>
        </p:txBody>
      </p:sp>
    </p:spTree>
    <p:extLst>
      <p:ext uri="{BB962C8B-B14F-4D97-AF65-F5344CB8AC3E}">
        <p14:creationId xmlns:p14="http://schemas.microsoft.com/office/powerpoint/2010/main" val="2197447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2433B-6861-11D5-3F7C-E32065FB0A5D}"/>
              </a:ext>
            </a:extLst>
          </p:cNvPr>
          <p:cNvPicPr>
            <a:picLocks noChangeAspect="1"/>
          </p:cNvPicPr>
          <p:nvPr/>
        </p:nvPicPr>
        <p:blipFill>
          <a:blip r:embed="rId2"/>
          <a:stretch>
            <a:fillRect/>
          </a:stretch>
        </p:blipFill>
        <p:spPr>
          <a:xfrm>
            <a:off x="1156811" y="390220"/>
            <a:ext cx="6830378" cy="4363059"/>
          </a:xfrm>
          <a:prstGeom prst="rect">
            <a:avLst/>
          </a:prstGeom>
        </p:spPr>
      </p:pic>
    </p:spTree>
    <p:extLst>
      <p:ext uri="{BB962C8B-B14F-4D97-AF65-F5344CB8AC3E}">
        <p14:creationId xmlns:p14="http://schemas.microsoft.com/office/powerpoint/2010/main" val="1913517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D9FF-095D-309D-EACA-8E0C790DF596}"/>
              </a:ext>
            </a:extLst>
          </p:cNvPr>
          <p:cNvSpPr>
            <a:spLocks noGrp="1"/>
          </p:cNvSpPr>
          <p:nvPr>
            <p:ph type="title"/>
          </p:nvPr>
        </p:nvSpPr>
        <p:spPr/>
        <p:txBody>
          <a:bodyPr/>
          <a:lstStyle/>
          <a:p>
            <a:r>
              <a:rPr lang="en-IN" dirty="0"/>
              <a:t>Data?</a:t>
            </a:r>
          </a:p>
        </p:txBody>
      </p:sp>
      <p:sp>
        <p:nvSpPr>
          <p:cNvPr id="3" name="Content Placeholder 2">
            <a:extLst>
              <a:ext uri="{FF2B5EF4-FFF2-40B4-BE49-F238E27FC236}">
                <a16:creationId xmlns:a16="http://schemas.microsoft.com/office/drawing/2014/main" id="{BDD61A1C-FD52-2F83-BF3B-94E65BB39BB4}"/>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17281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63A5-C44B-493D-9AA4-15D228167E5D}"/>
              </a:ext>
            </a:extLst>
          </p:cNvPr>
          <p:cNvSpPr>
            <a:spLocks noGrp="1"/>
          </p:cNvSpPr>
          <p:nvPr>
            <p:ph type="title"/>
          </p:nvPr>
        </p:nvSpPr>
        <p:spPr/>
        <p:txBody>
          <a:bodyPr>
            <a:normAutofit fontScale="90000"/>
          </a:bodyPr>
          <a:lstStyle/>
          <a:p>
            <a:pPr algn="ctr"/>
            <a:r>
              <a:rPr lang="en-IN" sz="3000" dirty="0">
                <a:solidFill>
                  <a:srgbClr val="002060"/>
                </a:solidFill>
                <a:highlight>
                  <a:srgbClr val="C0C0C0"/>
                </a:highlight>
                <a:latin typeface="Times New Roman" panose="02020603050405020304" pitchFamily="18" charset="0"/>
                <a:cs typeface="Times New Roman" panose="02020603050405020304" pitchFamily="18" charset="0"/>
              </a:rPr>
              <a:t>Types of Analytics</a:t>
            </a:r>
          </a:p>
        </p:txBody>
      </p:sp>
      <p:sp>
        <p:nvSpPr>
          <p:cNvPr id="3" name="Content Placeholder 2">
            <a:extLst>
              <a:ext uri="{FF2B5EF4-FFF2-40B4-BE49-F238E27FC236}">
                <a16:creationId xmlns:a16="http://schemas.microsoft.com/office/drawing/2014/main" id="{C01C6F83-3478-46A4-A368-DCEFA66837CE}"/>
              </a:ext>
            </a:extLst>
          </p:cNvPr>
          <p:cNvSpPr>
            <a:spLocks noGrp="1"/>
          </p:cNvSpPr>
          <p:nvPr>
            <p:ph idx="1"/>
          </p:nvPr>
        </p:nvSpPr>
        <p:spPr/>
        <p:txBody>
          <a:bodyPr>
            <a:normAutofit/>
          </a:bodyPr>
          <a:lstStyle/>
          <a:p>
            <a:pPr marL="0" indent="0">
              <a:lnSpc>
                <a:spcPct val="200000"/>
              </a:lnSpc>
              <a:buNone/>
            </a:pPr>
            <a:endParaRPr lang="en-IN" dirty="0"/>
          </a:p>
        </p:txBody>
      </p:sp>
    </p:spTree>
    <p:extLst>
      <p:ext uri="{BB962C8B-B14F-4D97-AF65-F5344CB8AC3E}">
        <p14:creationId xmlns:p14="http://schemas.microsoft.com/office/powerpoint/2010/main" val="3163384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AD59A5-BF47-136D-1090-6A84AEE10C1D}"/>
              </a:ext>
            </a:extLst>
          </p:cNvPr>
          <p:cNvPicPr>
            <a:picLocks noGrp="1" noChangeAspect="1"/>
          </p:cNvPicPr>
          <p:nvPr>
            <p:ph idx="1"/>
          </p:nvPr>
        </p:nvPicPr>
        <p:blipFill>
          <a:blip r:embed="rId2"/>
          <a:stretch>
            <a:fillRect/>
          </a:stretch>
        </p:blipFill>
        <p:spPr>
          <a:xfrm>
            <a:off x="424897" y="181228"/>
            <a:ext cx="4573523" cy="3053958"/>
          </a:xfrm>
        </p:spPr>
      </p:pic>
      <p:pic>
        <p:nvPicPr>
          <p:cNvPr id="6" name="Content Placeholder 4">
            <a:extLst>
              <a:ext uri="{FF2B5EF4-FFF2-40B4-BE49-F238E27FC236}">
                <a16:creationId xmlns:a16="http://schemas.microsoft.com/office/drawing/2014/main" id="{395BC0EE-D2C1-9A84-504D-8736DD18F1CC}"/>
              </a:ext>
            </a:extLst>
          </p:cNvPr>
          <p:cNvPicPr>
            <a:picLocks noChangeAspect="1"/>
          </p:cNvPicPr>
          <p:nvPr/>
        </p:nvPicPr>
        <p:blipFill>
          <a:blip r:embed="rId3"/>
          <a:stretch>
            <a:fillRect/>
          </a:stretch>
        </p:blipFill>
        <p:spPr>
          <a:xfrm>
            <a:off x="3699841" y="3235186"/>
            <a:ext cx="5339650" cy="1823863"/>
          </a:xfrm>
          <a:prstGeom prst="rect">
            <a:avLst/>
          </a:prstGeom>
        </p:spPr>
      </p:pic>
    </p:spTree>
    <p:extLst>
      <p:ext uri="{BB962C8B-B14F-4D97-AF65-F5344CB8AC3E}">
        <p14:creationId xmlns:p14="http://schemas.microsoft.com/office/powerpoint/2010/main" val="28794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734A-66AF-9062-5F67-8B799B43A24A}"/>
              </a:ext>
            </a:extLst>
          </p:cNvPr>
          <p:cNvSpPr>
            <a:spLocks noGrp="1"/>
          </p:cNvSpPr>
          <p:nvPr>
            <p:ph type="title"/>
          </p:nvPr>
        </p:nvSpPr>
        <p:spPr>
          <a:xfrm>
            <a:off x="805070" y="273845"/>
            <a:ext cx="5970933" cy="657949"/>
          </a:xfrm>
        </p:spPr>
        <p:txBody>
          <a:bodyPr/>
          <a:lstStyle/>
          <a:p>
            <a:endParaRPr lang="en-IN" dirty="0"/>
          </a:p>
        </p:txBody>
      </p:sp>
      <p:pic>
        <p:nvPicPr>
          <p:cNvPr id="5" name="Content Placeholder 4">
            <a:extLst>
              <a:ext uri="{FF2B5EF4-FFF2-40B4-BE49-F238E27FC236}">
                <a16:creationId xmlns:a16="http://schemas.microsoft.com/office/drawing/2014/main" id="{95C6A97E-6ADE-2792-1E91-5E6F32BDAC84}"/>
              </a:ext>
            </a:extLst>
          </p:cNvPr>
          <p:cNvPicPr>
            <a:picLocks noGrp="1" noChangeAspect="1"/>
          </p:cNvPicPr>
          <p:nvPr>
            <p:ph idx="1"/>
          </p:nvPr>
        </p:nvPicPr>
        <p:blipFill>
          <a:blip r:embed="rId2"/>
          <a:stretch>
            <a:fillRect/>
          </a:stretch>
        </p:blipFill>
        <p:spPr>
          <a:xfrm>
            <a:off x="387627" y="273844"/>
            <a:ext cx="4277906" cy="3007241"/>
          </a:xfrm>
        </p:spPr>
      </p:pic>
      <p:pic>
        <p:nvPicPr>
          <p:cNvPr id="7" name="Picture 6">
            <a:extLst>
              <a:ext uri="{FF2B5EF4-FFF2-40B4-BE49-F238E27FC236}">
                <a16:creationId xmlns:a16="http://schemas.microsoft.com/office/drawing/2014/main" id="{1BFBE9A3-F82E-CAF3-5DED-9119B8141FB1}"/>
              </a:ext>
            </a:extLst>
          </p:cNvPr>
          <p:cNvPicPr>
            <a:picLocks noChangeAspect="1"/>
          </p:cNvPicPr>
          <p:nvPr/>
        </p:nvPicPr>
        <p:blipFill>
          <a:blip r:embed="rId3"/>
          <a:stretch>
            <a:fillRect/>
          </a:stretch>
        </p:blipFill>
        <p:spPr>
          <a:xfrm>
            <a:off x="4897571" y="273845"/>
            <a:ext cx="3858803" cy="2141364"/>
          </a:xfrm>
          <a:prstGeom prst="rect">
            <a:avLst/>
          </a:prstGeom>
        </p:spPr>
      </p:pic>
      <p:pic>
        <p:nvPicPr>
          <p:cNvPr id="9" name="Picture 8">
            <a:extLst>
              <a:ext uri="{FF2B5EF4-FFF2-40B4-BE49-F238E27FC236}">
                <a16:creationId xmlns:a16="http://schemas.microsoft.com/office/drawing/2014/main" id="{CAB7D31B-578C-94BF-063F-154722C54CB8}"/>
              </a:ext>
            </a:extLst>
          </p:cNvPr>
          <p:cNvPicPr>
            <a:picLocks noChangeAspect="1"/>
          </p:cNvPicPr>
          <p:nvPr/>
        </p:nvPicPr>
        <p:blipFill>
          <a:blip r:embed="rId4"/>
          <a:stretch>
            <a:fillRect/>
          </a:stretch>
        </p:blipFill>
        <p:spPr>
          <a:xfrm>
            <a:off x="3332095" y="3239212"/>
            <a:ext cx="5553488" cy="1885904"/>
          </a:xfrm>
          <a:prstGeom prst="rect">
            <a:avLst/>
          </a:prstGeom>
        </p:spPr>
      </p:pic>
    </p:spTree>
    <p:extLst>
      <p:ext uri="{BB962C8B-B14F-4D97-AF65-F5344CB8AC3E}">
        <p14:creationId xmlns:p14="http://schemas.microsoft.com/office/powerpoint/2010/main" val="1782037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E84EF3-16DB-2172-4BB4-53469314A3DD}"/>
              </a:ext>
            </a:extLst>
          </p:cNvPr>
          <p:cNvPicPr>
            <a:picLocks noGrp="1" noChangeAspect="1"/>
          </p:cNvPicPr>
          <p:nvPr>
            <p:ph idx="1"/>
          </p:nvPr>
        </p:nvPicPr>
        <p:blipFill>
          <a:blip r:embed="rId2"/>
          <a:stretch>
            <a:fillRect/>
          </a:stretch>
        </p:blipFill>
        <p:spPr>
          <a:xfrm>
            <a:off x="289944" y="139866"/>
            <a:ext cx="3539107" cy="2371003"/>
          </a:xfrm>
        </p:spPr>
      </p:pic>
      <p:pic>
        <p:nvPicPr>
          <p:cNvPr id="7" name="Picture 6">
            <a:extLst>
              <a:ext uri="{FF2B5EF4-FFF2-40B4-BE49-F238E27FC236}">
                <a16:creationId xmlns:a16="http://schemas.microsoft.com/office/drawing/2014/main" id="{2D0E8227-8E3A-A013-D46F-6497070CE384}"/>
              </a:ext>
            </a:extLst>
          </p:cNvPr>
          <p:cNvPicPr>
            <a:picLocks noChangeAspect="1"/>
          </p:cNvPicPr>
          <p:nvPr/>
        </p:nvPicPr>
        <p:blipFill>
          <a:blip r:embed="rId3"/>
          <a:stretch>
            <a:fillRect/>
          </a:stretch>
        </p:blipFill>
        <p:spPr>
          <a:xfrm>
            <a:off x="3756993" y="172674"/>
            <a:ext cx="3539106" cy="2341480"/>
          </a:xfrm>
          <a:prstGeom prst="rect">
            <a:avLst/>
          </a:prstGeom>
        </p:spPr>
      </p:pic>
      <p:pic>
        <p:nvPicPr>
          <p:cNvPr id="9" name="Picture 8">
            <a:extLst>
              <a:ext uri="{FF2B5EF4-FFF2-40B4-BE49-F238E27FC236}">
                <a16:creationId xmlns:a16="http://schemas.microsoft.com/office/drawing/2014/main" id="{B173A82C-17FE-B2AB-1C35-ADDA4FACD609}"/>
              </a:ext>
            </a:extLst>
          </p:cNvPr>
          <p:cNvPicPr>
            <a:picLocks noChangeAspect="1"/>
          </p:cNvPicPr>
          <p:nvPr/>
        </p:nvPicPr>
        <p:blipFill>
          <a:blip r:embed="rId4"/>
          <a:stretch>
            <a:fillRect/>
          </a:stretch>
        </p:blipFill>
        <p:spPr>
          <a:xfrm>
            <a:off x="7296099" y="148642"/>
            <a:ext cx="1611847" cy="2423108"/>
          </a:xfrm>
          <a:prstGeom prst="rect">
            <a:avLst/>
          </a:prstGeom>
        </p:spPr>
      </p:pic>
      <p:pic>
        <p:nvPicPr>
          <p:cNvPr id="11" name="Picture 10">
            <a:extLst>
              <a:ext uri="{FF2B5EF4-FFF2-40B4-BE49-F238E27FC236}">
                <a16:creationId xmlns:a16="http://schemas.microsoft.com/office/drawing/2014/main" id="{4CDCC2D2-D532-9CAE-4248-E07E3DA912E5}"/>
              </a:ext>
            </a:extLst>
          </p:cNvPr>
          <p:cNvPicPr>
            <a:picLocks noChangeAspect="1"/>
          </p:cNvPicPr>
          <p:nvPr/>
        </p:nvPicPr>
        <p:blipFill>
          <a:blip r:embed="rId5"/>
          <a:stretch>
            <a:fillRect/>
          </a:stretch>
        </p:blipFill>
        <p:spPr>
          <a:xfrm>
            <a:off x="894076" y="2766564"/>
            <a:ext cx="3417220" cy="2237071"/>
          </a:xfrm>
          <a:prstGeom prst="rect">
            <a:avLst/>
          </a:prstGeom>
        </p:spPr>
      </p:pic>
      <p:pic>
        <p:nvPicPr>
          <p:cNvPr id="13" name="Picture 12">
            <a:extLst>
              <a:ext uri="{FF2B5EF4-FFF2-40B4-BE49-F238E27FC236}">
                <a16:creationId xmlns:a16="http://schemas.microsoft.com/office/drawing/2014/main" id="{FD98A9D6-98EA-52E6-C16A-AE6D4A3F56B3}"/>
              </a:ext>
            </a:extLst>
          </p:cNvPr>
          <p:cNvPicPr>
            <a:picLocks noChangeAspect="1"/>
          </p:cNvPicPr>
          <p:nvPr/>
        </p:nvPicPr>
        <p:blipFill>
          <a:blip r:embed="rId6"/>
          <a:stretch>
            <a:fillRect/>
          </a:stretch>
        </p:blipFill>
        <p:spPr>
          <a:xfrm>
            <a:off x="4832707" y="2723364"/>
            <a:ext cx="3417218" cy="2251063"/>
          </a:xfrm>
          <a:prstGeom prst="rect">
            <a:avLst/>
          </a:prstGeom>
        </p:spPr>
      </p:pic>
    </p:spTree>
    <p:extLst>
      <p:ext uri="{BB962C8B-B14F-4D97-AF65-F5344CB8AC3E}">
        <p14:creationId xmlns:p14="http://schemas.microsoft.com/office/powerpoint/2010/main" val="801133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0">
            <a:extLst>
              <a:ext uri="{FF2B5EF4-FFF2-40B4-BE49-F238E27FC236}">
                <a16:creationId xmlns:a16="http://schemas.microsoft.com/office/drawing/2014/main" id="{71042108-5736-D477-1010-DCDBEC527271}"/>
              </a:ext>
            </a:extLst>
          </p:cNvPr>
          <p:cNvPicPr>
            <a:picLocks noChangeAspect="1"/>
          </p:cNvPicPr>
          <p:nvPr/>
        </p:nvPicPr>
        <p:blipFill>
          <a:blip r:embed="rId2"/>
          <a:stretch>
            <a:fillRect/>
          </a:stretch>
        </p:blipFill>
        <p:spPr>
          <a:xfrm>
            <a:off x="1284695" y="846387"/>
            <a:ext cx="6298488" cy="3077344"/>
          </a:xfrm>
          <a:prstGeom prst="rect">
            <a:avLst/>
          </a:prstGeom>
        </p:spPr>
      </p:pic>
    </p:spTree>
    <p:extLst>
      <p:ext uri="{BB962C8B-B14F-4D97-AF65-F5344CB8AC3E}">
        <p14:creationId xmlns:p14="http://schemas.microsoft.com/office/powerpoint/2010/main" val="1083368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1B2BE6-0A45-41B7-B6C7-996E916DE7F8}"/>
              </a:ext>
            </a:extLst>
          </p:cNvPr>
          <p:cNvPicPr>
            <a:picLocks noChangeAspect="1"/>
          </p:cNvPicPr>
          <p:nvPr/>
        </p:nvPicPr>
        <p:blipFill>
          <a:blip r:embed="rId2"/>
          <a:stretch>
            <a:fillRect/>
          </a:stretch>
        </p:blipFill>
        <p:spPr>
          <a:xfrm>
            <a:off x="618276" y="646571"/>
            <a:ext cx="7907448" cy="3850359"/>
          </a:xfrm>
          <a:prstGeom prst="rect">
            <a:avLst/>
          </a:prstGeom>
        </p:spPr>
      </p:pic>
    </p:spTree>
    <p:extLst>
      <p:ext uri="{BB962C8B-B14F-4D97-AF65-F5344CB8AC3E}">
        <p14:creationId xmlns:p14="http://schemas.microsoft.com/office/powerpoint/2010/main" val="1615784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0126-F98E-7EC4-C5F5-E3B4B76C36E4}"/>
              </a:ext>
            </a:extLst>
          </p:cNvPr>
          <p:cNvSpPr>
            <a:spLocks noGrp="1"/>
          </p:cNvSpPr>
          <p:nvPr>
            <p:ph type="title"/>
          </p:nvPr>
        </p:nvSpPr>
        <p:spPr/>
        <p:txBody>
          <a:bodyPr/>
          <a:lstStyle/>
          <a:p>
            <a:pPr algn="ctr"/>
            <a:r>
              <a:rPr lang="en-IN" dirty="0"/>
              <a:t>Scenario</a:t>
            </a:r>
          </a:p>
        </p:txBody>
      </p:sp>
      <p:sp>
        <p:nvSpPr>
          <p:cNvPr id="3" name="Content Placeholder 2">
            <a:extLst>
              <a:ext uri="{FF2B5EF4-FFF2-40B4-BE49-F238E27FC236}">
                <a16:creationId xmlns:a16="http://schemas.microsoft.com/office/drawing/2014/main" id="{2C413BF8-8CDF-D8CD-D371-22F7928B459F}"/>
              </a:ext>
            </a:extLst>
          </p:cNvPr>
          <p:cNvSpPr>
            <a:spLocks noGrp="1"/>
          </p:cNvSpPr>
          <p:nvPr>
            <p:ph idx="1"/>
          </p:nvPr>
        </p:nvSpPr>
        <p:spPr/>
        <p:txBody>
          <a:bodyPr/>
          <a:lstStyle/>
          <a:p>
            <a:pPr>
              <a:lnSpc>
                <a:spcPct val="200000"/>
              </a:lnSpc>
            </a:pPr>
            <a:r>
              <a:rPr lang="en-US" sz="2000" b="0" i="0" dirty="0" err="1">
                <a:solidFill>
                  <a:schemeClr val="tx1"/>
                </a:solidFill>
                <a:effectLst/>
                <a:latin typeface="Söhne"/>
              </a:rPr>
              <a:t>TechTrendz</a:t>
            </a:r>
            <a:r>
              <a:rPr lang="en-US" sz="2000" b="0" i="0" dirty="0">
                <a:solidFill>
                  <a:schemeClr val="tx1"/>
                </a:solidFill>
                <a:effectLst/>
                <a:latin typeface="Söhne"/>
              </a:rPr>
              <a:t> is a leading retailer specializing in electronics and gadgets. Over the years, the company has accumulated vast amounts of data related to sales, customer behavior, inventory, and marketing campaigns. Let's follow </a:t>
            </a:r>
            <a:r>
              <a:rPr lang="en-US" sz="2000" b="0" i="0" dirty="0" err="1">
                <a:solidFill>
                  <a:schemeClr val="tx1"/>
                </a:solidFill>
                <a:effectLst/>
                <a:latin typeface="Söhne"/>
              </a:rPr>
              <a:t>TechTrendz</a:t>
            </a:r>
            <a:r>
              <a:rPr lang="en-US" sz="2000" b="0" i="0" dirty="0">
                <a:solidFill>
                  <a:schemeClr val="tx1"/>
                </a:solidFill>
                <a:effectLst/>
                <a:latin typeface="Söhne"/>
              </a:rPr>
              <a:t> through their analytics journey.</a:t>
            </a:r>
            <a:endParaRPr lang="en-IN" sz="2000" dirty="0">
              <a:solidFill>
                <a:schemeClr val="tx1"/>
              </a:solidFill>
            </a:endParaRPr>
          </a:p>
        </p:txBody>
      </p:sp>
    </p:spTree>
    <p:extLst>
      <p:ext uri="{BB962C8B-B14F-4D97-AF65-F5344CB8AC3E}">
        <p14:creationId xmlns:p14="http://schemas.microsoft.com/office/powerpoint/2010/main" val="2973347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3229-3B15-368E-191B-A5BFA84E09DF}"/>
              </a:ext>
            </a:extLst>
          </p:cNvPr>
          <p:cNvSpPr>
            <a:spLocks noGrp="1"/>
          </p:cNvSpPr>
          <p:nvPr>
            <p:ph type="title"/>
          </p:nvPr>
        </p:nvSpPr>
        <p:spPr/>
        <p:txBody>
          <a:bodyPr/>
          <a:lstStyle/>
          <a:p>
            <a:r>
              <a:rPr lang="en-IN" dirty="0"/>
              <a:t>Analytics?</a:t>
            </a:r>
          </a:p>
        </p:txBody>
      </p:sp>
      <p:sp>
        <p:nvSpPr>
          <p:cNvPr id="3" name="Content Placeholder 2">
            <a:extLst>
              <a:ext uri="{FF2B5EF4-FFF2-40B4-BE49-F238E27FC236}">
                <a16:creationId xmlns:a16="http://schemas.microsoft.com/office/drawing/2014/main" id="{FFCDEF04-E490-7659-7E4D-27A5E4E23CB9}"/>
              </a:ext>
            </a:extLst>
          </p:cNvPr>
          <p:cNvSpPr>
            <a:spLocks noGrp="1"/>
          </p:cNvSpPr>
          <p:nvPr>
            <p:ph idx="1"/>
          </p:nvPr>
        </p:nvSpPr>
        <p:spPr/>
        <p:txBody>
          <a:bodyPr/>
          <a:lstStyle/>
          <a:p>
            <a:pPr lvl="1"/>
            <a:r>
              <a:rPr lang="en-US" sz="2000" b="0" i="0" dirty="0" err="1">
                <a:solidFill>
                  <a:schemeClr val="tx1"/>
                </a:solidFill>
                <a:effectLst/>
                <a:latin typeface="Söhne"/>
              </a:rPr>
              <a:t>TechTrendz's</a:t>
            </a:r>
            <a:r>
              <a:rPr lang="en-US" sz="2000" b="0" i="0" dirty="0">
                <a:solidFill>
                  <a:schemeClr val="tx1"/>
                </a:solidFill>
                <a:effectLst/>
                <a:latin typeface="Söhne"/>
              </a:rPr>
              <a:t> analytics team starts by analyzing sales data from the previous year. </a:t>
            </a:r>
          </a:p>
          <a:p>
            <a:pPr lvl="1"/>
            <a:r>
              <a:rPr lang="en-US" sz="2000" b="0" i="0" dirty="0">
                <a:solidFill>
                  <a:schemeClr val="tx1"/>
                </a:solidFill>
                <a:effectLst/>
                <a:latin typeface="Söhne"/>
              </a:rPr>
              <a:t>They create reports and dashboards to visualize key performance indicators (KPIs) such as total revenue, sales by product category, and geographical sales distribution. </a:t>
            </a:r>
          </a:p>
          <a:p>
            <a:pPr lvl="1"/>
            <a:r>
              <a:rPr lang="en-US" sz="2000" b="0" i="0" dirty="0">
                <a:solidFill>
                  <a:schemeClr val="tx1"/>
                </a:solidFill>
                <a:effectLst/>
                <a:latin typeface="Söhne"/>
              </a:rPr>
              <a:t>Through descriptive analytics, they gain insights into which products are top sellers, peak sales periods, and popular customer demographics.</a:t>
            </a:r>
            <a:br>
              <a:rPr lang="en-US" sz="2000" dirty="0">
                <a:solidFill>
                  <a:schemeClr val="tx1"/>
                </a:solidFill>
              </a:rPr>
            </a:br>
            <a:endParaRPr lang="en-IN" sz="2000" dirty="0">
              <a:solidFill>
                <a:schemeClr val="tx1"/>
              </a:solidFill>
            </a:endParaRPr>
          </a:p>
        </p:txBody>
      </p:sp>
    </p:spTree>
    <p:extLst>
      <p:ext uri="{BB962C8B-B14F-4D97-AF65-F5344CB8AC3E}">
        <p14:creationId xmlns:p14="http://schemas.microsoft.com/office/powerpoint/2010/main" val="2120015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A3CD1-833B-BD00-A8FD-81621C6CF17D}"/>
              </a:ext>
            </a:extLst>
          </p:cNvPr>
          <p:cNvSpPr>
            <a:spLocks noGrp="1"/>
          </p:cNvSpPr>
          <p:nvPr>
            <p:ph type="title"/>
          </p:nvPr>
        </p:nvSpPr>
        <p:spPr/>
        <p:txBody>
          <a:bodyPr/>
          <a:lstStyle/>
          <a:p>
            <a:r>
              <a:rPr lang="en-IN" dirty="0"/>
              <a:t>Analytics?</a:t>
            </a:r>
          </a:p>
        </p:txBody>
      </p:sp>
      <p:sp>
        <p:nvSpPr>
          <p:cNvPr id="3" name="Content Placeholder 2">
            <a:extLst>
              <a:ext uri="{FF2B5EF4-FFF2-40B4-BE49-F238E27FC236}">
                <a16:creationId xmlns:a16="http://schemas.microsoft.com/office/drawing/2014/main" id="{27A3319A-7627-EC4B-09C9-DEC0F1240AA8}"/>
              </a:ext>
            </a:extLst>
          </p:cNvPr>
          <p:cNvSpPr>
            <a:spLocks noGrp="1"/>
          </p:cNvSpPr>
          <p:nvPr>
            <p:ph idx="1"/>
          </p:nvPr>
        </p:nvSpPr>
        <p:spPr/>
        <p:txBody>
          <a:bodyPr/>
          <a:lstStyle/>
          <a:p>
            <a:pPr lvl="1"/>
            <a:r>
              <a:rPr lang="en-US" sz="2000" b="0" i="0" dirty="0">
                <a:solidFill>
                  <a:schemeClr val="tx1"/>
                </a:solidFill>
                <a:effectLst/>
                <a:latin typeface="Söhne"/>
              </a:rPr>
              <a:t>After identifying a decline in sales for a particular product line, </a:t>
            </a:r>
            <a:r>
              <a:rPr lang="en-US" sz="2000" b="0" i="0" dirty="0" err="1">
                <a:solidFill>
                  <a:schemeClr val="tx1"/>
                </a:solidFill>
                <a:effectLst/>
                <a:latin typeface="Söhne"/>
              </a:rPr>
              <a:t>TechTrendz's</a:t>
            </a:r>
            <a:r>
              <a:rPr lang="en-US" sz="2000" b="0" i="0" dirty="0">
                <a:solidFill>
                  <a:schemeClr val="tx1"/>
                </a:solidFill>
                <a:effectLst/>
                <a:latin typeface="Söhne"/>
              </a:rPr>
              <a:t> analysts dive deeper into the data. </a:t>
            </a:r>
          </a:p>
          <a:p>
            <a:pPr lvl="1"/>
            <a:r>
              <a:rPr lang="en-US" sz="2000" b="0" i="0" dirty="0">
                <a:solidFill>
                  <a:schemeClr val="tx1"/>
                </a:solidFill>
                <a:effectLst/>
                <a:latin typeface="Söhne"/>
              </a:rPr>
              <a:t>They perform root cause analysis to understand the factors contributing to the decline. </a:t>
            </a:r>
          </a:p>
          <a:p>
            <a:pPr lvl="1"/>
            <a:r>
              <a:rPr lang="en-US" sz="2000" b="0" i="0" dirty="0">
                <a:solidFill>
                  <a:schemeClr val="tx1"/>
                </a:solidFill>
                <a:effectLst/>
                <a:latin typeface="Söhne"/>
              </a:rPr>
              <a:t>Through diagnostic analytics, they uncover issues such as pricing competitiveness, insufficient marketing efforts, or changes in consumer preferences, enabling them to formulate corrective actions.</a:t>
            </a:r>
            <a:br>
              <a:rPr lang="en-US" sz="2000" dirty="0">
                <a:solidFill>
                  <a:schemeClr val="tx1"/>
                </a:solidFill>
              </a:rPr>
            </a:br>
            <a:endParaRPr lang="en-IN" sz="2000" dirty="0">
              <a:solidFill>
                <a:schemeClr val="tx1"/>
              </a:solidFill>
            </a:endParaRPr>
          </a:p>
        </p:txBody>
      </p:sp>
    </p:spTree>
    <p:extLst>
      <p:ext uri="{BB962C8B-B14F-4D97-AF65-F5344CB8AC3E}">
        <p14:creationId xmlns:p14="http://schemas.microsoft.com/office/powerpoint/2010/main" val="3980599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DC167-15A9-BEA0-01D2-5D76E81C43BD}"/>
              </a:ext>
            </a:extLst>
          </p:cNvPr>
          <p:cNvSpPr>
            <a:spLocks noGrp="1"/>
          </p:cNvSpPr>
          <p:nvPr>
            <p:ph type="title"/>
          </p:nvPr>
        </p:nvSpPr>
        <p:spPr/>
        <p:txBody>
          <a:bodyPr/>
          <a:lstStyle/>
          <a:p>
            <a:r>
              <a:rPr lang="en-IN" dirty="0"/>
              <a:t>Analytics?</a:t>
            </a:r>
          </a:p>
        </p:txBody>
      </p:sp>
      <p:sp>
        <p:nvSpPr>
          <p:cNvPr id="3" name="Content Placeholder 2">
            <a:extLst>
              <a:ext uri="{FF2B5EF4-FFF2-40B4-BE49-F238E27FC236}">
                <a16:creationId xmlns:a16="http://schemas.microsoft.com/office/drawing/2014/main" id="{9881E6D5-99E0-ED54-264E-66394CECC1C0}"/>
              </a:ext>
            </a:extLst>
          </p:cNvPr>
          <p:cNvSpPr>
            <a:spLocks noGrp="1"/>
          </p:cNvSpPr>
          <p:nvPr>
            <p:ph idx="1"/>
          </p:nvPr>
        </p:nvSpPr>
        <p:spPr/>
        <p:txBody>
          <a:bodyPr/>
          <a:lstStyle/>
          <a:p>
            <a:pPr lvl="1"/>
            <a:r>
              <a:rPr lang="en-US" sz="2000" b="0" i="0" dirty="0">
                <a:solidFill>
                  <a:schemeClr val="tx1"/>
                </a:solidFill>
                <a:effectLst/>
                <a:latin typeface="Söhne"/>
              </a:rPr>
              <a:t>Armed with insights from descriptive and diagnostic analytics, </a:t>
            </a:r>
            <a:r>
              <a:rPr lang="en-US" sz="2000" b="0" i="0" dirty="0" err="1">
                <a:solidFill>
                  <a:schemeClr val="tx1"/>
                </a:solidFill>
                <a:effectLst/>
                <a:latin typeface="Söhne"/>
              </a:rPr>
              <a:t>TechTrendz's</a:t>
            </a:r>
            <a:r>
              <a:rPr lang="en-US" sz="2000" b="0" i="0" dirty="0">
                <a:solidFill>
                  <a:schemeClr val="tx1"/>
                </a:solidFill>
                <a:effectLst/>
                <a:latin typeface="Söhne"/>
              </a:rPr>
              <a:t> team leverages predictive analytics to forecast sales for the upcoming quarter. </a:t>
            </a:r>
          </a:p>
          <a:p>
            <a:pPr lvl="1"/>
            <a:r>
              <a:rPr lang="en-US" sz="2000" b="0" i="0" dirty="0">
                <a:solidFill>
                  <a:schemeClr val="tx1"/>
                </a:solidFill>
                <a:effectLst/>
                <a:latin typeface="Söhne"/>
              </a:rPr>
              <a:t>By analyzing historical sales trends, seasonality, economic indicators, and market trends, they develop predictive models to anticipate demand for various products. </a:t>
            </a:r>
          </a:p>
          <a:p>
            <a:pPr lvl="1"/>
            <a:r>
              <a:rPr lang="en-US" sz="2000" b="0" i="0" dirty="0">
                <a:solidFill>
                  <a:schemeClr val="tx1"/>
                </a:solidFill>
                <a:effectLst/>
                <a:latin typeface="Söhne"/>
              </a:rPr>
              <a:t>These forecasts help the company optimize inventory management, pricing strategies, and resource allocation.</a:t>
            </a:r>
            <a:endParaRPr lang="en-IN" sz="2000" dirty="0">
              <a:solidFill>
                <a:schemeClr val="tx1"/>
              </a:solidFill>
            </a:endParaRPr>
          </a:p>
        </p:txBody>
      </p:sp>
    </p:spTree>
    <p:extLst>
      <p:ext uri="{BB962C8B-B14F-4D97-AF65-F5344CB8AC3E}">
        <p14:creationId xmlns:p14="http://schemas.microsoft.com/office/powerpoint/2010/main" val="1854726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EDCE-2BD7-D592-CFD0-1942C4D7B6BF}"/>
              </a:ext>
            </a:extLst>
          </p:cNvPr>
          <p:cNvSpPr>
            <a:spLocks noGrp="1"/>
          </p:cNvSpPr>
          <p:nvPr>
            <p:ph type="title"/>
          </p:nvPr>
        </p:nvSpPr>
        <p:spPr/>
        <p:txBody>
          <a:bodyPr/>
          <a:lstStyle/>
          <a:p>
            <a:r>
              <a:rPr lang="en-IN" dirty="0"/>
              <a:t>Analytics?</a:t>
            </a:r>
          </a:p>
        </p:txBody>
      </p:sp>
      <p:sp>
        <p:nvSpPr>
          <p:cNvPr id="3" name="Content Placeholder 2">
            <a:extLst>
              <a:ext uri="{FF2B5EF4-FFF2-40B4-BE49-F238E27FC236}">
                <a16:creationId xmlns:a16="http://schemas.microsoft.com/office/drawing/2014/main" id="{A53AC8EE-C3C5-40C3-E739-4D318CA240C9}"/>
              </a:ext>
            </a:extLst>
          </p:cNvPr>
          <p:cNvSpPr>
            <a:spLocks noGrp="1"/>
          </p:cNvSpPr>
          <p:nvPr>
            <p:ph idx="1"/>
          </p:nvPr>
        </p:nvSpPr>
        <p:spPr/>
        <p:txBody>
          <a:bodyPr/>
          <a:lstStyle/>
          <a:p>
            <a:r>
              <a:rPr lang="en-US" sz="2000" b="0" i="0" dirty="0">
                <a:solidFill>
                  <a:schemeClr val="tx1"/>
                </a:solidFill>
                <a:effectLst/>
                <a:latin typeface="Söhne"/>
              </a:rPr>
              <a:t>With predictive models in place, </a:t>
            </a:r>
            <a:r>
              <a:rPr lang="en-US" sz="2000" b="0" i="0" dirty="0" err="1">
                <a:solidFill>
                  <a:schemeClr val="tx1"/>
                </a:solidFill>
                <a:effectLst/>
                <a:latin typeface="Söhne"/>
              </a:rPr>
              <a:t>TechTrendz's</a:t>
            </a:r>
            <a:r>
              <a:rPr lang="en-US" sz="2000" b="0" i="0" dirty="0">
                <a:solidFill>
                  <a:schemeClr val="tx1"/>
                </a:solidFill>
                <a:effectLst/>
                <a:latin typeface="Söhne"/>
              </a:rPr>
              <a:t> executives turn to prescriptive analytics to determine the best course of action. </a:t>
            </a:r>
          </a:p>
          <a:p>
            <a:endParaRPr lang="en-US" sz="2000" dirty="0">
              <a:solidFill>
                <a:schemeClr val="tx1"/>
              </a:solidFill>
              <a:latin typeface="Söhne"/>
            </a:endParaRPr>
          </a:p>
          <a:p>
            <a:r>
              <a:rPr lang="en-US" sz="2000" b="0" i="0" dirty="0">
                <a:solidFill>
                  <a:schemeClr val="tx1"/>
                </a:solidFill>
                <a:effectLst/>
                <a:latin typeface="Söhne"/>
              </a:rPr>
              <a:t>Using optimization algorithms, they simulate different scenarios to maximize profitability, minimize costs, or optimize marketing ROI. </a:t>
            </a:r>
          </a:p>
          <a:p>
            <a:endParaRPr lang="en-US" sz="2000" b="0" i="0" dirty="0">
              <a:solidFill>
                <a:schemeClr val="tx1"/>
              </a:solidFill>
              <a:effectLst/>
              <a:latin typeface="Söhne"/>
            </a:endParaRPr>
          </a:p>
          <a:p>
            <a:r>
              <a:rPr lang="en-US" sz="2000" b="0" i="0" dirty="0">
                <a:solidFill>
                  <a:schemeClr val="tx1"/>
                </a:solidFill>
                <a:effectLst/>
                <a:latin typeface="Söhne"/>
              </a:rPr>
              <a:t>For example, they may use prescriptive analytics to decide on promotional strategies, inventory replenishment schedules, or pricing adjustments, ultimately driving business growth and competitiveness.</a:t>
            </a:r>
            <a:endParaRPr lang="en-IN" sz="2000" dirty="0">
              <a:solidFill>
                <a:schemeClr val="tx1"/>
              </a:solidFill>
            </a:endParaRPr>
          </a:p>
        </p:txBody>
      </p:sp>
    </p:spTree>
    <p:extLst>
      <p:ext uri="{BB962C8B-B14F-4D97-AF65-F5344CB8AC3E}">
        <p14:creationId xmlns:p14="http://schemas.microsoft.com/office/powerpoint/2010/main" val="1436219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CDD85-035E-46B5-9F76-51B3CB60595A}"/>
              </a:ext>
            </a:extLst>
          </p:cNvPr>
          <p:cNvSpPr>
            <a:spLocks noGrp="1"/>
          </p:cNvSpPr>
          <p:nvPr>
            <p:ph type="title"/>
          </p:nvPr>
        </p:nvSpPr>
        <p:spPr/>
        <p:txBody>
          <a:bodyPr>
            <a:normAutofit fontScale="90000"/>
          </a:bodyPr>
          <a:lstStyle/>
          <a:p>
            <a:pPr algn="ctr"/>
            <a:r>
              <a:rPr lang="en-US" dirty="0">
                <a:solidFill>
                  <a:srgbClr val="002060"/>
                </a:solidFill>
                <a:highlight>
                  <a:srgbClr val="C0C0C0"/>
                </a:highlight>
                <a:latin typeface="Times New Roman" panose="02020603050405020304" pitchFamily="18" charset="0"/>
                <a:cs typeface="Times New Roman" panose="02020603050405020304" pitchFamily="18" charset="0"/>
              </a:rPr>
              <a:t>Data Science/Machine Learning</a:t>
            </a:r>
            <a:endParaRPr lang="en-IN" dirty="0">
              <a:solidFill>
                <a:srgbClr val="002060"/>
              </a:solidFill>
              <a:highlight>
                <a:srgbClr val="C0C0C0"/>
              </a:highlight>
              <a:latin typeface="Times New Roman" panose="02020603050405020304" pitchFamily="18" charset="0"/>
              <a:cs typeface="Times New Roman" panose="02020603050405020304" pitchFamily="18" charset="0"/>
            </a:endParaRPr>
          </a:p>
        </p:txBody>
      </p:sp>
      <p:pic>
        <p:nvPicPr>
          <p:cNvPr id="8" name="Content Placeholder 4">
            <a:extLst>
              <a:ext uri="{FF2B5EF4-FFF2-40B4-BE49-F238E27FC236}">
                <a16:creationId xmlns:a16="http://schemas.microsoft.com/office/drawing/2014/main" id="{C32E99EC-7ABC-4B2D-AB27-C19BE0F436CA}"/>
              </a:ext>
            </a:extLst>
          </p:cNvPr>
          <p:cNvPicPr>
            <a:picLocks noGrp="1" noChangeAspect="1"/>
          </p:cNvPicPr>
          <p:nvPr>
            <p:ph idx="1"/>
          </p:nvPr>
        </p:nvPicPr>
        <p:blipFill>
          <a:blip r:embed="rId2"/>
          <a:stretch>
            <a:fillRect/>
          </a:stretch>
        </p:blipFill>
        <p:spPr>
          <a:xfrm>
            <a:off x="1856589" y="1237570"/>
            <a:ext cx="6214314" cy="3776163"/>
          </a:xfrm>
        </p:spPr>
      </p:pic>
    </p:spTree>
    <p:extLst>
      <p:ext uri="{BB962C8B-B14F-4D97-AF65-F5344CB8AC3E}">
        <p14:creationId xmlns:p14="http://schemas.microsoft.com/office/powerpoint/2010/main" val="2452621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17D6-121D-4C78-9887-F7B2ACF4FEA3}"/>
              </a:ext>
            </a:extLst>
          </p:cNvPr>
          <p:cNvSpPr>
            <a:spLocks noGrp="1"/>
          </p:cNvSpPr>
          <p:nvPr>
            <p:ph type="title"/>
          </p:nvPr>
        </p:nvSpPr>
        <p:spPr/>
        <p:txBody>
          <a:bodyPr/>
          <a:lstStyle/>
          <a:p>
            <a:pPr algn="ctr"/>
            <a:r>
              <a:rPr lang="en-US" dirty="0"/>
              <a:t>Problem Statement</a:t>
            </a:r>
            <a:endParaRPr lang="en-IN" dirty="0"/>
          </a:p>
        </p:txBody>
      </p:sp>
      <p:pic>
        <p:nvPicPr>
          <p:cNvPr id="5" name="Content Placeholder 4">
            <a:extLst>
              <a:ext uri="{FF2B5EF4-FFF2-40B4-BE49-F238E27FC236}">
                <a16:creationId xmlns:a16="http://schemas.microsoft.com/office/drawing/2014/main" id="{80142A94-0FF7-9E51-238B-80802A67D057}"/>
              </a:ext>
            </a:extLst>
          </p:cNvPr>
          <p:cNvPicPr>
            <a:picLocks noGrp="1" noChangeAspect="1"/>
          </p:cNvPicPr>
          <p:nvPr>
            <p:ph idx="1"/>
          </p:nvPr>
        </p:nvPicPr>
        <p:blipFill>
          <a:blip r:embed="rId2"/>
          <a:stretch>
            <a:fillRect/>
          </a:stretch>
        </p:blipFill>
        <p:spPr>
          <a:xfrm>
            <a:off x="1744285" y="1255474"/>
            <a:ext cx="7091480" cy="3581021"/>
          </a:xfrm>
        </p:spPr>
      </p:pic>
    </p:spTree>
    <p:extLst>
      <p:ext uri="{BB962C8B-B14F-4D97-AF65-F5344CB8AC3E}">
        <p14:creationId xmlns:p14="http://schemas.microsoft.com/office/powerpoint/2010/main" val="735948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D85F7-96F4-1F18-3C4C-67CB902E0CC7}"/>
              </a:ext>
            </a:extLst>
          </p:cNvPr>
          <p:cNvPicPr>
            <a:picLocks noChangeAspect="1"/>
          </p:cNvPicPr>
          <p:nvPr/>
        </p:nvPicPr>
        <p:blipFill>
          <a:blip r:embed="rId2"/>
          <a:stretch>
            <a:fillRect/>
          </a:stretch>
        </p:blipFill>
        <p:spPr>
          <a:xfrm>
            <a:off x="342309" y="623615"/>
            <a:ext cx="8459381" cy="3896269"/>
          </a:xfrm>
          <a:prstGeom prst="rect">
            <a:avLst/>
          </a:prstGeom>
        </p:spPr>
      </p:pic>
    </p:spTree>
    <p:extLst>
      <p:ext uri="{BB962C8B-B14F-4D97-AF65-F5344CB8AC3E}">
        <p14:creationId xmlns:p14="http://schemas.microsoft.com/office/powerpoint/2010/main" val="1595699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pic>
        <p:nvPicPr>
          <p:cNvPr id="3" name="Picture 2">
            <a:extLst>
              <a:ext uri="{FF2B5EF4-FFF2-40B4-BE49-F238E27FC236}">
                <a16:creationId xmlns:a16="http://schemas.microsoft.com/office/drawing/2014/main" id="{4FA793E9-F69A-FF74-1188-46ED8DE41D50}"/>
              </a:ext>
            </a:extLst>
          </p:cNvPr>
          <p:cNvPicPr>
            <a:picLocks noChangeAspect="1"/>
          </p:cNvPicPr>
          <p:nvPr/>
        </p:nvPicPr>
        <p:blipFill>
          <a:blip r:embed="rId3"/>
          <a:stretch>
            <a:fillRect/>
          </a:stretch>
        </p:blipFill>
        <p:spPr>
          <a:xfrm>
            <a:off x="256573" y="761747"/>
            <a:ext cx="8630854" cy="3620005"/>
          </a:xfrm>
          <a:prstGeom prst="rect">
            <a:avLst/>
          </a:prstGeom>
        </p:spPr>
      </p:pic>
    </p:spTree>
    <p:extLst>
      <p:ext uri="{BB962C8B-B14F-4D97-AF65-F5344CB8AC3E}">
        <p14:creationId xmlns:p14="http://schemas.microsoft.com/office/powerpoint/2010/main" val="721206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815A-4D02-3B57-25BA-1F0E95E6237C}"/>
              </a:ext>
            </a:extLst>
          </p:cNvPr>
          <p:cNvSpPr>
            <a:spLocks noGrp="1"/>
          </p:cNvSpPr>
          <p:nvPr>
            <p:ph type="title"/>
          </p:nvPr>
        </p:nvSpPr>
        <p:spPr/>
        <p:txBody>
          <a:bodyPr/>
          <a:lstStyle/>
          <a:p>
            <a:pPr algn="ctr"/>
            <a:r>
              <a:rPr lang="en-IN" sz="2400" dirty="0"/>
              <a:t>AI Product Management</a:t>
            </a:r>
          </a:p>
        </p:txBody>
      </p:sp>
      <p:sp>
        <p:nvSpPr>
          <p:cNvPr id="3" name="Content Placeholder 2">
            <a:extLst>
              <a:ext uri="{FF2B5EF4-FFF2-40B4-BE49-F238E27FC236}">
                <a16:creationId xmlns:a16="http://schemas.microsoft.com/office/drawing/2014/main" id="{8A12DFEC-9470-5435-B1BF-568705C47BFF}"/>
              </a:ext>
            </a:extLst>
          </p:cNvPr>
          <p:cNvSpPr>
            <a:spLocks noGrp="1"/>
          </p:cNvSpPr>
          <p:nvPr>
            <p:ph sz="quarter" idx="10"/>
          </p:nvPr>
        </p:nvSpPr>
        <p:spPr>
          <a:xfrm>
            <a:off x="635208" y="1284695"/>
            <a:ext cx="7886700" cy="3348028"/>
          </a:xfrm>
          <a:solidFill>
            <a:schemeClr val="accent6">
              <a:lumMod val="25000"/>
            </a:schemeClr>
          </a:solidFill>
        </p:spPr>
        <p:txBody>
          <a:bodyPr>
            <a:normAutofit/>
          </a:bodyPr>
          <a:lstStyle/>
          <a:p>
            <a:endParaRPr lang="en-US" sz="2100" dirty="0">
              <a:solidFill>
                <a:srgbClr val="0D0D0D"/>
              </a:solidFill>
              <a:highlight>
                <a:srgbClr val="FFFFFF"/>
              </a:highlight>
              <a:latin typeface="Times New Roman" panose="02020603050405020304" pitchFamily="18" charset="0"/>
              <a:cs typeface="Times New Roman" panose="02020603050405020304" pitchFamily="18" charset="0"/>
            </a:endParaRPr>
          </a:p>
          <a:p>
            <a:r>
              <a:rPr lang="en-US" sz="2100" dirty="0">
                <a:solidFill>
                  <a:srgbClr val="0D0D0D"/>
                </a:solidFill>
                <a:highlight>
                  <a:srgbClr val="FFFFFF"/>
                </a:highlight>
                <a:latin typeface="Times New Roman" panose="02020603050405020304" pitchFamily="18" charset="0"/>
                <a:cs typeface="Times New Roman" panose="02020603050405020304" pitchFamily="18" charset="0"/>
              </a:rPr>
              <a:t>AI product managers are the ultimate collaborators with cross-functional teams of data scientists, engineers, designers, and marketers. </a:t>
            </a:r>
          </a:p>
          <a:p>
            <a:endParaRPr lang="en-US" sz="2100" dirty="0">
              <a:solidFill>
                <a:srgbClr val="0D0D0D"/>
              </a:solidFill>
              <a:highlight>
                <a:srgbClr val="FFFFFF"/>
              </a:highlight>
              <a:latin typeface="Times New Roman" panose="02020603050405020304" pitchFamily="18" charset="0"/>
              <a:cs typeface="Times New Roman" panose="02020603050405020304" pitchFamily="18" charset="0"/>
            </a:endParaRPr>
          </a:p>
          <a:p>
            <a:r>
              <a:rPr lang="en-US" sz="2100" dirty="0">
                <a:solidFill>
                  <a:srgbClr val="0D0D0D"/>
                </a:solidFill>
                <a:highlight>
                  <a:srgbClr val="FFFFFF"/>
                </a:highlight>
                <a:latin typeface="Times New Roman" panose="02020603050405020304" pitchFamily="18" charset="0"/>
                <a:cs typeface="Times New Roman" panose="02020603050405020304" pitchFamily="18" charset="0"/>
              </a:rPr>
              <a:t>They craft AI products that meet customer expectations and align with the organization’s broader objectives.</a:t>
            </a:r>
            <a:endParaRPr lang="en-IN" sz="21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CE9EB0C-0B1C-77ED-E3CA-68FC6AE0D564}"/>
              </a:ext>
            </a:extLst>
          </p:cNvPr>
          <p:cNvPicPr>
            <a:picLocks noChangeAspect="1"/>
          </p:cNvPicPr>
          <p:nvPr/>
        </p:nvPicPr>
        <p:blipFill>
          <a:blip r:embed="rId2"/>
          <a:stretch>
            <a:fillRect/>
          </a:stretch>
        </p:blipFill>
        <p:spPr>
          <a:xfrm>
            <a:off x="7011784" y="3334706"/>
            <a:ext cx="1651321" cy="1179516"/>
          </a:xfrm>
          <a:prstGeom prst="rect">
            <a:avLst/>
          </a:prstGeom>
        </p:spPr>
      </p:pic>
    </p:spTree>
    <p:extLst>
      <p:ext uri="{BB962C8B-B14F-4D97-AF65-F5344CB8AC3E}">
        <p14:creationId xmlns:p14="http://schemas.microsoft.com/office/powerpoint/2010/main" val="2092259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F61D0A-4B99-0144-055C-FFB732CF6EE8}"/>
              </a:ext>
            </a:extLst>
          </p:cNvPr>
          <p:cNvPicPr>
            <a:picLocks noChangeAspect="1"/>
          </p:cNvPicPr>
          <p:nvPr/>
        </p:nvPicPr>
        <p:blipFill>
          <a:blip r:embed="rId2"/>
          <a:stretch>
            <a:fillRect/>
          </a:stretch>
        </p:blipFill>
        <p:spPr>
          <a:xfrm>
            <a:off x="307959" y="851198"/>
            <a:ext cx="8316486" cy="4363059"/>
          </a:xfrm>
          <a:prstGeom prst="rect">
            <a:avLst/>
          </a:prstGeom>
        </p:spPr>
      </p:pic>
    </p:spTree>
    <p:extLst>
      <p:ext uri="{BB962C8B-B14F-4D97-AF65-F5344CB8AC3E}">
        <p14:creationId xmlns:p14="http://schemas.microsoft.com/office/powerpoint/2010/main" val="419614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EFD341-64F4-EB46-F130-265AF42CCB2B}"/>
              </a:ext>
            </a:extLst>
          </p:cNvPr>
          <p:cNvPicPr>
            <a:picLocks noChangeAspect="1"/>
          </p:cNvPicPr>
          <p:nvPr/>
        </p:nvPicPr>
        <p:blipFill>
          <a:blip r:embed="rId2"/>
          <a:stretch>
            <a:fillRect/>
          </a:stretch>
        </p:blipFill>
        <p:spPr>
          <a:xfrm>
            <a:off x="266099" y="523589"/>
            <a:ext cx="8611802" cy="4096322"/>
          </a:xfrm>
          <a:prstGeom prst="rect">
            <a:avLst/>
          </a:prstGeom>
        </p:spPr>
      </p:pic>
    </p:spTree>
    <p:extLst>
      <p:ext uri="{BB962C8B-B14F-4D97-AF65-F5344CB8AC3E}">
        <p14:creationId xmlns:p14="http://schemas.microsoft.com/office/powerpoint/2010/main" val="4021309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7AAC3-CE51-EA6A-5CD6-229BE9F6ED29}"/>
              </a:ext>
            </a:extLst>
          </p:cNvPr>
          <p:cNvPicPr>
            <a:picLocks noChangeAspect="1"/>
          </p:cNvPicPr>
          <p:nvPr/>
        </p:nvPicPr>
        <p:blipFill>
          <a:blip r:embed="rId2"/>
          <a:stretch>
            <a:fillRect/>
          </a:stretch>
        </p:blipFill>
        <p:spPr>
          <a:xfrm>
            <a:off x="232757" y="380694"/>
            <a:ext cx="8678486" cy="4382112"/>
          </a:xfrm>
          <a:prstGeom prst="rect">
            <a:avLst/>
          </a:prstGeom>
        </p:spPr>
      </p:pic>
    </p:spTree>
    <p:extLst>
      <p:ext uri="{BB962C8B-B14F-4D97-AF65-F5344CB8AC3E}">
        <p14:creationId xmlns:p14="http://schemas.microsoft.com/office/powerpoint/2010/main" val="1101177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198798-017A-CD0A-5953-8CED6863EF2B}"/>
              </a:ext>
            </a:extLst>
          </p:cNvPr>
          <p:cNvPicPr>
            <a:picLocks noChangeAspect="1"/>
          </p:cNvPicPr>
          <p:nvPr/>
        </p:nvPicPr>
        <p:blipFill>
          <a:blip r:embed="rId2"/>
          <a:stretch>
            <a:fillRect/>
          </a:stretch>
        </p:blipFill>
        <p:spPr>
          <a:xfrm>
            <a:off x="208941" y="652194"/>
            <a:ext cx="8726118" cy="3839111"/>
          </a:xfrm>
          <a:prstGeom prst="rect">
            <a:avLst/>
          </a:prstGeom>
        </p:spPr>
      </p:pic>
    </p:spTree>
    <p:extLst>
      <p:ext uri="{BB962C8B-B14F-4D97-AF65-F5344CB8AC3E}">
        <p14:creationId xmlns:p14="http://schemas.microsoft.com/office/powerpoint/2010/main" val="1963383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1A7AA1-D636-D6BE-7E25-5A2CB08F9561}"/>
              </a:ext>
            </a:extLst>
          </p:cNvPr>
          <p:cNvPicPr>
            <a:picLocks noChangeAspect="1"/>
          </p:cNvPicPr>
          <p:nvPr/>
        </p:nvPicPr>
        <p:blipFill>
          <a:blip r:embed="rId2"/>
          <a:stretch>
            <a:fillRect/>
          </a:stretch>
        </p:blipFill>
        <p:spPr>
          <a:xfrm>
            <a:off x="947231" y="404510"/>
            <a:ext cx="7249537" cy="4334480"/>
          </a:xfrm>
          <a:prstGeom prst="rect">
            <a:avLst/>
          </a:prstGeom>
        </p:spPr>
      </p:pic>
    </p:spTree>
    <p:extLst>
      <p:ext uri="{BB962C8B-B14F-4D97-AF65-F5344CB8AC3E}">
        <p14:creationId xmlns:p14="http://schemas.microsoft.com/office/powerpoint/2010/main" val="1650387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32928-2CD1-1136-0252-A08CE4FA3A59}"/>
              </a:ext>
            </a:extLst>
          </p:cNvPr>
          <p:cNvPicPr>
            <a:picLocks noChangeAspect="1"/>
          </p:cNvPicPr>
          <p:nvPr/>
        </p:nvPicPr>
        <p:blipFill>
          <a:blip r:embed="rId2"/>
          <a:stretch>
            <a:fillRect/>
          </a:stretch>
        </p:blipFill>
        <p:spPr>
          <a:xfrm>
            <a:off x="404231" y="504536"/>
            <a:ext cx="8335538" cy="4134427"/>
          </a:xfrm>
          <a:prstGeom prst="rect">
            <a:avLst/>
          </a:prstGeom>
        </p:spPr>
      </p:pic>
    </p:spTree>
    <p:extLst>
      <p:ext uri="{BB962C8B-B14F-4D97-AF65-F5344CB8AC3E}">
        <p14:creationId xmlns:p14="http://schemas.microsoft.com/office/powerpoint/2010/main" val="1415208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B642F-FE4E-225C-5C58-99FF7EDFAD39}"/>
              </a:ext>
            </a:extLst>
          </p:cNvPr>
          <p:cNvPicPr>
            <a:picLocks noChangeAspect="1"/>
          </p:cNvPicPr>
          <p:nvPr/>
        </p:nvPicPr>
        <p:blipFill>
          <a:blip r:embed="rId2"/>
          <a:stretch>
            <a:fillRect/>
          </a:stretch>
        </p:blipFill>
        <p:spPr>
          <a:xfrm>
            <a:off x="342309" y="518826"/>
            <a:ext cx="8459381" cy="4105848"/>
          </a:xfrm>
          <a:prstGeom prst="rect">
            <a:avLst/>
          </a:prstGeom>
        </p:spPr>
      </p:pic>
    </p:spTree>
    <p:extLst>
      <p:ext uri="{BB962C8B-B14F-4D97-AF65-F5344CB8AC3E}">
        <p14:creationId xmlns:p14="http://schemas.microsoft.com/office/powerpoint/2010/main" val="11672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2DFB8D-8EF4-4BE5-84C0-136150FE6BD7}"/>
              </a:ext>
            </a:extLst>
          </p:cNvPr>
          <p:cNvPicPr>
            <a:picLocks noChangeAspect="1"/>
          </p:cNvPicPr>
          <p:nvPr/>
        </p:nvPicPr>
        <p:blipFill>
          <a:blip r:embed="rId2"/>
          <a:stretch>
            <a:fillRect/>
          </a:stretch>
        </p:blipFill>
        <p:spPr>
          <a:xfrm>
            <a:off x="618573" y="218746"/>
            <a:ext cx="7906853" cy="4706007"/>
          </a:xfrm>
          <a:prstGeom prst="rect">
            <a:avLst/>
          </a:prstGeom>
        </p:spPr>
      </p:pic>
    </p:spTree>
    <p:extLst>
      <p:ext uri="{BB962C8B-B14F-4D97-AF65-F5344CB8AC3E}">
        <p14:creationId xmlns:p14="http://schemas.microsoft.com/office/powerpoint/2010/main" val="4169934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4AAB9-6986-A636-2503-D8BBDDECD04A}"/>
              </a:ext>
            </a:extLst>
          </p:cNvPr>
          <p:cNvPicPr>
            <a:picLocks noChangeAspect="1"/>
          </p:cNvPicPr>
          <p:nvPr/>
        </p:nvPicPr>
        <p:blipFill>
          <a:blip r:embed="rId2"/>
          <a:stretch>
            <a:fillRect/>
          </a:stretch>
        </p:blipFill>
        <p:spPr>
          <a:xfrm>
            <a:off x="123204" y="590273"/>
            <a:ext cx="8897592" cy="3962953"/>
          </a:xfrm>
          <a:prstGeom prst="rect">
            <a:avLst/>
          </a:prstGeom>
        </p:spPr>
      </p:pic>
    </p:spTree>
    <p:extLst>
      <p:ext uri="{BB962C8B-B14F-4D97-AF65-F5344CB8AC3E}">
        <p14:creationId xmlns:p14="http://schemas.microsoft.com/office/powerpoint/2010/main" val="933515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3F7B5-DF7B-09F8-B53F-6427C3D207DE}"/>
              </a:ext>
            </a:extLst>
          </p:cNvPr>
          <p:cNvPicPr>
            <a:picLocks noChangeAspect="1"/>
          </p:cNvPicPr>
          <p:nvPr/>
        </p:nvPicPr>
        <p:blipFill>
          <a:blip r:embed="rId2"/>
          <a:stretch>
            <a:fillRect/>
          </a:stretch>
        </p:blipFill>
        <p:spPr>
          <a:xfrm>
            <a:off x="369611" y="763739"/>
            <a:ext cx="8849960" cy="4334480"/>
          </a:xfrm>
          <a:prstGeom prst="rect">
            <a:avLst/>
          </a:prstGeom>
        </p:spPr>
      </p:pic>
      <p:pic>
        <p:nvPicPr>
          <p:cNvPr id="5" name="Picture 4">
            <a:extLst>
              <a:ext uri="{FF2B5EF4-FFF2-40B4-BE49-F238E27FC236}">
                <a16:creationId xmlns:a16="http://schemas.microsoft.com/office/drawing/2014/main" id="{77C2110C-8A7F-46D4-536A-F3A565D75287}"/>
              </a:ext>
            </a:extLst>
          </p:cNvPr>
          <p:cNvPicPr>
            <a:picLocks noChangeAspect="1"/>
          </p:cNvPicPr>
          <p:nvPr/>
        </p:nvPicPr>
        <p:blipFill>
          <a:blip r:embed="rId3"/>
          <a:stretch>
            <a:fillRect/>
          </a:stretch>
        </p:blipFill>
        <p:spPr>
          <a:xfrm>
            <a:off x="584593" y="87370"/>
            <a:ext cx="8268854" cy="676369"/>
          </a:xfrm>
          <a:prstGeom prst="rect">
            <a:avLst/>
          </a:prstGeom>
        </p:spPr>
      </p:pic>
    </p:spTree>
    <p:extLst>
      <p:ext uri="{BB962C8B-B14F-4D97-AF65-F5344CB8AC3E}">
        <p14:creationId xmlns:p14="http://schemas.microsoft.com/office/powerpoint/2010/main" val="849711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3" name="Text Placeholder 2">
            <a:extLst>
              <a:ext uri="{FF2B5EF4-FFF2-40B4-BE49-F238E27FC236}">
                <a16:creationId xmlns:a16="http://schemas.microsoft.com/office/drawing/2014/main" id="{3B417E74-0376-078C-E73E-131038BD8BE3}"/>
              </a:ext>
            </a:extLst>
          </p:cNvPr>
          <p:cNvSpPr>
            <a:spLocks noGrp="1"/>
          </p:cNvSpPr>
          <p:nvPr>
            <p:ph type="body" idx="1"/>
          </p:nvPr>
        </p:nvSpPr>
        <p:spPr>
          <a:xfrm>
            <a:off x="952186" y="694950"/>
            <a:ext cx="7197684" cy="3937506"/>
          </a:xfrm>
        </p:spPr>
        <p:txBody>
          <a:bodyPr/>
          <a:lstStyle/>
          <a:p>
            <a:pPr marL="152400" indent="0">
              <a:buNone/>
            </a:pPr>
            <a:endParaRPr lang="en-IN" dirty="0"/>
          </a:p>
        </p:txBody>
      </p:sp>
      <p:pic>
        <p:nvPicPr>
          <p:cNvPr id="11" name="Picture 10">
            <a:extLst>
              <a:ext uri="{FF2B5EF4-FFF2-40B4-BE49-F238E27FC236}">
                <a16:creationId xmlns:a16="http://schemas.microsoft.com/office/drawing/2014/main" id="{75331FD9-1FC0-1B95-BFA2-9E5BC326C50F}"/>
              </a:ext>
            </a:extLst>
          </p:cNvPr>
          <p:cNvPicPr>
            <a:picLocks noChangeAspect="1"/>
          </p:cNvPicPr>
          <p:nvPr/>
        </p:nvPicPr>
        <p:blipFill>
          <a:blip r:embed="rId3"/>
          <a:stretch>
            <a:fillRect/>
          </a:stretch>
        </p:blipFill>
        <p:spPr>
          <a:xfrm>
            <a:off x="994130" y="694950"/>
            <a:ext cx="3378635" cy="2169162"/>
          </a:xfrm>
          <a:prstGeom prst="rect">
            <a:avLst/>
          </a:prstGeom>
        </p:spPr>
      </p:pic>
      <p:pic>
        <p:nvPicPr>
          <p:cNvPr id="13" name="Picture 12">
            <a:extLst>
              <a:ext uri="{FF2B5EF4-FFF2-40B4-BE49-F238E27FC236}">
                <a16:creationId xmlns:a16="http://schemas.microsoft.com/office/drawing/2014/main" id="{B17A0B23-9F05-02D3-8ABC-7DAE3AF6077D}"/>
              </a:ext>
            </a:extLst>
          </p:cNvPr>
          <p:cNvPicPr>
            <a:picLocks noChangeAspect="1"/>
          </p:cNvPicPr>
          <p:nvPr/>
        </p:nvPicPr>
        <p:blipFill>
          <a:blip r:embed="rId4"/>
          <a:stretch>
            <a:fillRect/>
          </a:stretch>
        </p:blipFill>
        <p:spPr>
          <a:xfrm>
            <a:off x="4014448" y="4025040"/>
            <a:ext cx="4135422" cy="607416"/>
          </a:xfrm>
          <a:prstGeom prst="rect">
            <a:avLst/>
          </a:prstGeom>
        </p:spPr>
      </p:pic>
      <p:pic>
        <p:nvPicPr>
          <p:cNvPr id="7" name="Picture 6">
            <a:extLst>
              <a:ext uri="{FF2B5EF4-FFF2-40B4-BE49-F238E27FC236}">
                <a16:creationId xmlns:a16="http://schemas.microsoft.com/office/drawing/2014/main" id="{F152DAAD-0544-C0ED-84B5-DD9A1129CBBA}"/>
              </a:ext>
            </a:extLst>
          </p:cNvPr>
          <p:cNvPicPr>
            <a:picLocks noChangeAspect="1"/>
          </p:cNvPicPr>
          <p:nvPr/>
        </p:nvPicPr>
        <p:blipFill>
          <a:blip r:embed="rId5"/>
          <a:stretch>
            <a:fillRect/>
          </a:stretch>
        </p:blipFill>
        <p:spPr>
          <a:xfrm>
            <a:off x="952186" y="3052713"/>
            <a:ext cx="3910379" cy="78372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E339D-0503-839E-CE9A-D6F3BC9EC81D}"/>
              </a:ext>
            </a:extLst>
          </p:cNvPr>
          <p:cNvPicPr>
            <a:picLocks noChangeAspect="1"/>
          </p:cNvPicPr>
          <p:nvPr/>
        </p:nvPicPr>
        <p:blipFill>
          <a:blip r:embed="rId2"/>
          <a:stretch>
            <a:fillRect/>
          </a:stretch>
        </p:blipFill>
        <p:spPr>
          <a:xfrm>
            <a:off x="189888" y="780800"/>
            <a:ext cx="8764223" cy="3581900"/>
          </a:xfrm>
          <a:prstGeom prst="rect">
            <a:avLst/>
          </a:prstGeom>
        </p:spPr>
      </p:pic>
    </p:spTree>
    <p:extLst>
      <p:ext uri="{BB962C8B-B14F-4D97-AF65-F5344CB8AC3E}">
        <p14:creationId xmlns:p14="http://schemas.microsoft.com/office/powerpoint/2010/main" val="3846877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C7CAA5-14E2-00F0-2CD1-62396468A320}"/>
              </a:ext>
            </a:extLst>
          </p:cNvPr>
          <p:cNvPicPr>
            <a:picLocks noChangeAspect="1"/>
          </p:cNvPicPr>
          <p:nvPr/>
        </p:nvPicPr>
        <p:blipFill>
          <a:blip r:embed="rId2"/>
          <a:stretch>
            <a:fillRect/>
          </a:stretch>
        </p:blipFill>
        <p:spPr>
          <a:xfrm>
            <a:off x="394704" y="399747"/>
            <a:ext cx="8354591" cy="4344006"/>
          </a:xfrm>
          <a:prstGeom prst="rect">
            <a:avLst/>
          </a:prstGeom>
        </p:spPr>
      </p:pic>
    </p:spTree>
    <p:extLst>
      <p:ext uri="{BB962C8B-B14F-4D97-AF65-F5344CB8AC3E}">
        <p14:creationId xmlns:p14="http://schemas.microsoft.com/office/powerpoint/2010/main" val="499251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9E1EB-B49D-092C-9BE5-ACD0156C37F7}"/>
              </a:ext>
            </a:extLst>
          </p:cNvPr>
          <p:cNvPicPr>
            <a:picLocks noChangeAspect="1"/>
          </p:cNvPicPr>
          <p:nvPr/>
        </p:nvPicPr>
        <p:blipFill>
          <a:blip r:embed="rId2"/>
          <a:stretch>
            <a:fillRect/>
          </a:stretch>
        </p:blipFill>
        <p:spPr>
          <a:xfrm>
            <a:off x="0" y="727152"/>
            <a:ext cx="9144000" cy="3689195"/>
          </a:xfrm>
          <a:prstGeom prst="rect">
            <a:avLst/>
          </a:prstGeom>
        </p:spPr>
      </p:pic>
    </p:spTree>
    <p:extLst>
      <p:ext uri="{BB962C8B-B14F-4D97-AF65-F5344CB8AC3E}">
        <p14:creationId xmlns:p14="http://schemas.microsoft.com/office/powerpoint/2010/main" val="3075723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1CD2E-EFE4-B231-00FF-333185BF8E73}"/>
              </a:ext>
            </a:extLst>
          </p:cNvPr>
          <p:cNvPicPr>
            <a:picLocks noChangeAspect="1"/>
          </p:cNvPicPr>
          <p:nvPr/>
        </p:nvPicPr>
        <p:blipFill>
          <a:blip r:embed="rId2"/>
          <a:stretch>
            <a:fillRect/>
          </a:stretch>
        </p:blipFill>
        <p:spPr>
          <a:xfrm>
            <a:off x="261336" y="699826"/>
            <a:ext cx="8621328" cy="3743847"/>
          </a:xfrm>
          <a:prstGeom prst="rect">
            <a:avLst/>
          </a:prstGeom>
        </p:spPr>
      </p:pic>
    </p:spTree>
    <p:extLst>
      <p:ext uri="{BB962C8B-B14F-4D97-AF65-F5344CB8AC3E}">
        <p14:creationId xmlns:p14="http://schemas.microsoft.com/office/powerpoint/2010/main" val="4071556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B9DE72-12A9-E613-47C2-959578715D6D}"/>
              </a:ext>
            </a:extLst>
          </p:cNvPr>
          <p:cNvPicPr>
            <a:picLocks noChangeAspect="1"/>
          </p:cNvPicPr>
          <p:nvPr/>
        </p:nvPicPr>
        <p:blipFill>
          <a:blip r:embed="rId2"/>
          <a:stretch>
            <a:fillRect/>
          </a:stretch>
        </p:blipFill>
        <p:spPr>
          <a:xfrm>
            <a:off x="704310" y="495010"/>
            <a:ext cx="7735380" cy="4153480"/>
          </a:xfrm>
          <a:prstGeom prst="rect">
            <a:avLst/>
          </a:prstGeom>
        </p:spPr>
      </p:pic>
    </p:spTree>
    <p:extLst>
      <p:ext uri="{BB962C8B-B14F-4D97-AF65-F5344CB8AC3E}">
        <p14:creationId xmlns:p14="http://schemas.microsoft.com/office/powerpoint/2010/main" val="77814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E76DCD-CA84-D184-8FD8-DC56972E5B64}"/>
              </a:ext>
            </a:extLst>
          </p:cNvPr>
          <p:cNvPicPr>
            <a:picLocks noChangeAspect="1"/>
          </p:cNvPicPr>
          <p:nvPr/>
        </p:nvPicPr>
        <p:blipFill>
          <a:blip r:embed="rId2"/>
          <a:stretch>
            <a:fillRect/>
          </a:stretch>
        </p:blipFill>
        <p:spPr>
          <a:xfrm>
            <a:off x="670968" y="461668"/>
            <a:ext cx="7802064" cy="4220164"/>
          </a:xfrm>
          <a:prstGeom prst="rect">
            <a:avLst/>
          </a:prstGeom>
        </p:spPr>
      </p:pic>
    </p:spTree>
    <p:extLst>
      <p:ext uri="{BB962C8B-B14F-4D97-AF65-F5344CB8AC3E}">
        <p14:creationId xmlns:p14="http://schemas.microsoft.com/office/powerpoint/2010/main" val="58290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6BB663-FD81-A804-C29C-4A8E06D1199B}"/>
              </a:ext>
            </a:extLst>
          </p:cNvPr>
          <p:cNvPicPr>
            <a:picLocks noChangeAspect="1"/>
          </p:cNvPicPr>
          <p:nvPr/>
        </p:nvPicPr>
        <p:blipFill>
          <a:blip r:embed="rId2"/>
          <a:stretch>
            <a:fillRect/>
          </a:stretch>
        </p:blipFill>
        <p:spPr>
          <a:xfrm>
            <a:off x="113678" y="342589"/>
            <a:ext cx="8916644" cy="4458322"/>
          </a:xfrm>
          <a:prstGeom prst="rect">
            <a:avLst/>
          </a:prstGeom>
        </p:spPr>
      </p:pic>
    </p:spTree>
    <p:extLst>
      <p:ext uri="{BB962C8B-B14F-4D97-AF65-F5344CB8AC3E}">
        <p14:creationId xmlns:p14="http://schemas.microsoft.com/office/powerpoint/2010/main" val="978276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7511C0-1BC0-B5B8-6A22-A389730C42CB}"/>
              </a:ext>
            </a:extLst>
          </p:cNvPr>
          <p:cNvPicPr>
            <a:picLocks noChangeAspect="1"/>
          </p:cNvPicPr>
          <p:nvPr/>
        </p:nvPicPr>
        <p:blipFill>
          <a:blip r:embed="rId2"/>
          <a:stretch>
            <a:fillRect/>
          </a:stretch>
        </p:blipFill>
        <p:spPr>
          <a:xfrm>
            <a:off x="151783" y="690300"/>
            <a:ext cx="8840434" cy="3762900"/>
          </a:xfrm>
          <a:prstGeom prst="rect">
            <a:avLst/>
          </a:prstGeom>
        </p:spPr>
      </p:pic>
    </p:spTree>
    <p:extLst>
      <p:ext uri="{BB962C8B-B14F-4D97-AF65-F5344CB8AC3E}">
        <p14:creationId xmlns:p14="http://schemas.microsoft.com/office/powerpoint/2010/main" val="3140469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FD413-CF31-2E12-4563-2362F759433A}"/>
              </a:ext>
            </a:extLst>
          </p:cNvPr>
          <p:cNvPicPr>
            <a:picLocks noChangeAspect="1"/>
          </p:cNvPicPr>
          <p:nvPr/>
        </p:nvPicPr>
        <p:blipFill>
          <a:blip r:embed="rId2"/>
          <a:stretch>
            <a:fillRect/>
          </a:stretch>
        </p:blipFill>
        <p:spPr>
          <a:xfrm>
            <a:off x="242283" y="299720"/>
            <a:ext cx="8659433" cy="4544059"/>
          </a:xfrm>
          <a:prstGeom prst="rect">
            <a:avLst/>
          </a:prstGeom>
        </p:spPr>
      </p:pic>
    </p:spTree>
    <p:extLst>
      <p:ext uri="{BB962C8B-B14F-4D97-AF65-F5344CB8AC3E}">
        <p14:creationId xmlns:p14="http://schemas.microsoft.com/office/powerpoint/2010/main" val="4193926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91EF1-D44E-20CB-E722-7ADBA68F1A39}"/>
              </a:ext>
            </a:extLst>
          </p:cNvPr>
          <p:cNvPicPr>
            <a:picLocks noChangeAspect="1"/>
          </p:cNvPicPr>
          <p:nvPr/>
        </p:nvPicPr>
        <p:blipFill>
          <a:blip r:embed="rId2"/>
          <a:stretch>
            <a:fillRect/>
          </a:stretch>
        </p:blipFill>
        <p:spPr>
          <a:xfrm>
            <a:off x="113678" y="499773"/>
            <a:ext cx="8916644" cy="4143953"/>
          </a:xfrm>
          <a:prstGeom prst="rect">
            <a:avLst/>
          </a:prstGeom>
        </p:spPr>
      </p:pic>
    </p:spTree>
    <p:extLst>
      <p:ext uri="{BB962C8B-B14F-4D97-AF65-F5344CB8AC3E}">
        <p14:creationId xmlns:p14="http://schemas.microsoft.com/office/powerpoint/2010/main" val="680678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pic>
        <p:nvPicPr>
          <p:cNvPr id="3" name="Picture 2">
            <a:extLst>
              <a:ext uri="{FF2B5EF4-FFF2-40B4-BE49-F238E27FC236}">
                <a16:creationId xmlns:a16="http://schemas.microsoft.com/office/drawing/2014/main" id="{C212E71D-9812-BD38-CC09-8653C38E3C1A}"/>
              </a:ext>
            </a:extLst>
          </p:cNvPr>
          <p:cNvPicPr>
            <a:picLocks noChangeAspect="1"/>
          </p:cNvPicPr>
          <p:nvPr/>
        </p:nvPicPr>
        <p:blipFill>
          <a:blip r:embed="rId3"/>
          <a:stretch>
            <a:fillRect/>
          </a:stretch>
        </p:blipFill>
        <p:spPr>
          <a:xfrm>
            <a:off x="422827" y="505497"/>
            <a:ext cx="8630854" cy="3905795"/>
          </a:xfrm>
          <a:prstGeom prst="rect">
            <a:avLst/>
          </a:prstGeom>
        </p:spPr>
      </p:pic>
    </p:spTree>
    <p:extLst>
      <p:ext uri="{BB962C8B-B14F-4D97-AF65-F5344CB8AC3E}">
        <p14:creationId xmlns:p14="http://schemas.microsoft.com/office/powerpoint/2010/main" val="2672377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3AB53F-F958-8918-E6D3-5E123211040B}"/>
              </a:ext>
            </a:extLst>
          </p:cNvPr>
          <p:cNvPicPr>
            <a:picLocks noChangeAspect="1"/>
          </p:cNvPicPr>
          <p:nvPr/>
        </p:nvPicPr>
        <p:blipFill>
          <a:blip r:embed="rId2"/>
          <a:stretch>
            <a:fillRect/>
          </a:stretch>
        </p:blipFill>
        <p:spPr>
          <a:xfrm>
            <a:off x="161309" y="404510"/>
            <a:ext cx="8821381" cy="4334480"/>
          </a:xfrm>
          <a:prstGeom prst="rect">
            <a:avLst/>
          </a:prstGeom>
        </p:spPr>
      </p:pic>
    </p:spTree>
    <p:extLst>
      <p:ext uri="{BB962C8B-B14F-4D97-AF65-F5344CB8AC3E}">
        <p14:creationId xmlns:p14="http://schemas.microsoft.com/office/powerpoint/2010/main" val="2858715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4F70D-E0FD-EEA7-8DB1-BBE73D7192B0}"/>
              </a:ext>
            </a:extLst>
          </p:cNvPr>
          <p:cNvSpPr>
            <a:spLocks noGrp="1"/>
          </p:cNvSpPr>
          <p:nvPr>
            <p:ph type="title"/>
          </p:nvPr>
        </p:nvSpPr>
        <p:spPr>
          <a:xfrm>
            <a:off x="823716" y="445024"/>
            <a:ext cx="7600284" cy="1572701"/>
          </a:xfrm>
        </p:spPr>
        <p:txBody>
          <a:bodyPr/>
          <a:lstStyle/>
          <a:p>
            <a:r>
              <a:rPr lang="en-IN" dirty="0"/>
              <a:t>How AI and ML are changing software Product Management?</a:t>
            </a:r>
          </a:p>
        </p:txBody>
      </p:sp>
    </p:spTree>
    <p:extLst>
      <p:ext uri="{BB962C8B-B14F-4D97-AF65-F5344CB8AC3E}">
        <p14:creationId xmlns:p14="http://schemas.microsoft.com/office/powerpoint/2010/main" val="3718460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7073B-4B40-E61A-C32F-FBDCE7E7DBCF}"/>
              </a:ext>
            </a:extLst>
          </p:cNvPr>
          <p:cNvPicPr>
            <a:picLocks noChangeAspect="1"/>
          </p:cNvPicPr>
          <p:nvPr/>
        </p:nvPicPr>
        <p:blipFill>
          <a:blip r:embed="rId2"/>
          <a:stretch>
            <a:fillRect/>
          </a:stretch>
        </p:blipFill>
        <p:spPr>
          <a:xfrm>
            <a:off x="213704" y="456905"/>
            <a:ext cx="8716591" cy="4229690"/>
          </a:xfrm>
          <a:prstGeom prst="rect">
            <a:avLst/>
          </a:prstGeom>
        </p:spPr>
      </p:pic>
    </p:spTree>
    <p:extLst>
      <p:ext uri="{BB962C8B-B14F-4D97-AF65-F5344CB8AC3E}">
        <p14:creationId xmlns:p14="http://schemas.microsoft.com/office/powerpoint/2010/main" val="1579550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46F4-8CC4-7876-BD6A-228A75E4AB37}"/>
              </a:ext>
            </a:extLst>
          </p:cNvPr>
          <p:cNvSpPr>
            <a:spLocks noGrp="1"/>
          </p:cNvSpPr>
          <p:nvPr>
            <p:ph type="title"/>
          </p:nvPr>
        </p:nvSpPr>
        <p:spPr>
          <a:xfrm>
            <a:off x="944628" y="445025"/>
            <a:ext cx="7479372" cy="1527358"/>
          </a:xfrm>
        </p:spPr>
        <p:txBody>
          <a:bodyPr/>
          <a:lstStyle/>
          <a:p>
            <a:r>
              <a:rPr lang="en-IN" dirty="0"/>
              <a:t>How to get AI as Product Manager</a:t>
            </a:r>
          </a:p>
        </p:txBody>
      </p:sp>
    </p:spTree>
    <p:extLst>
      <p:ext uri="{BB962C8B-B14F-4D97-AF65-F5344CB8AC3E}">
        <p14:creationId xmlns:p14="http://schemas.microsoft.com/office/powerpoint/2010/main" val="1008194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CEC18-16F6-190F-346F-64E8AF8A222C}"/>
              </a:ext>
            </a:extLst>
          </p:cNvPr>
          <p:cNvPicPr>
            <a:picLocks noChangeAspect="1"/>
          </p:cNvPicPr>
          <p:nvPr/>
        </p:nvPicPr>
        <p:blipFill>
          <a:blip r:embed="rId2"/>
          <a:stretch>
            <a:fillRect/>
          </a:stretch>
        </p:blipFill>
        <p:spPr>
          <a:xfrm>
            <a:off x="628099" y="695063"/>
            <a:ext cx="7887801" cy="3753374"/>
          </a:xfrm>
          <a:prstGeom prst="rect">
            <a:avLst/>
          </a:prstGeom>
        </p:spPr>
      </p:pic>
    </p:spTree>
    <p:extLst>
      <p:ext uri="{BB962C8B-B14F-4D97-AF65-F5344CB8AC3E}">
        <p14:creationId xmlns:p14="http://schemas.microsoft.com/office/powerpoint/2010/main" val="3322562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97F284-CA67-1057-4B55-B8A9925E68AD}"/>
              </a:ext>
            </a:extLst>
          </p:cNvPr>
          <p:cNvPicPr>
            <a:picLocks noChangeAspect="1"/>
          </p:cNvPicPr>
          <p:nvPr/>
        </p:nvPicPr>
        <p:blipFill>
          <a:blip r:embed="rId2"/>
          <a:stretch>
            <a:fillRect/>
          </a:stretch>
        </p:blipFill>
        <p:spPr>
          <a:xfrm>
            <a:off x="75572" y="556931"/>
            <a:ext cx="8992855" cy="4029637"/>
          </a:xfrm>
          <a:prstGeom prst="rect">
            <a:avLst/>
          </a:prstGeom>
        </p:spPr>
      </p:pic>
    </p:spTree>
    <p:extLst>
      <p:ext uri="{BB962C8B-B14F-4D97-AF65-F5344CB8AC3E}">
        <p14:creationId xmlns:p14="http://schemas.microsoft.com/office/powerpoint/2010/main" val="142089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1EAC1F-45BA-CB4B-B5BC-A413626FBF39}"/>
              </a:ext>
            </a:extLst>
          </p:cNvPr>
          <p:cNvPicPr>
            <a:picLocks noChangeAspect="1"/>
          </p:cNvPicPr>
          <p:nvPr/>
        </p:nvPicPr>
        <p:blipFill>
          <a:blip r:embed="rId2"/>
          <a:stretch>
            <a:fillRect/>
          </a:stretch>
        </p:blipFill>
        <p:spPr>
          <a:xfrm>
            <a:off x="631029" y="504471"/>
            <a:ext cx="7640116" cy="552527"/>
          </a:xfrm>
          <a:prstGeom prst="rect">
            <a:avLst/>
          </a:prstGeom>
        </p:spPr>
      </p:pic>
      <p:pic>
        <p:nvPicPr>
          <p:cNvPr id="5" name="Picture 4">
            <a:extLst>
              <a:ext uri="{FF2B5EF4-FFF2-40B4-BE49-F238E27FC236}">
                <a16:creationId xmlns:a16="http://schemas.microsoft.com/office/drawing/2014/main" id="{6D13DB03-D8A3-74C9-538C-0053EF9D3ECC}"/>
              </a:ext>
            </a:extLst>
          </p:cNvPr>
          <p:cNvPicPr>
            <a:picLocks noChangeAspect="1"/>
          </p:cNvPicPr>
          <p:nvPr/>
        </p:nvPicPr>
        <p:blipFill>
          <a:blip r:embed="rId3"/>
          <a:stretch>
            <a:fillRect/>
          </a:stretch>
        </p:blipFill>
        <p:spPr>
          <a:xfrm>
            <a:off x="198777" y="1507573"/>
            <a:ext cx="8945223" cy="3486637"/>
          </a:xfrm>
          <a:prstGeom prst="rect">
            <a:avLst/>
          </a:prstGeom>
        </p:spPr>
      </p:pic>
    </p:spTree>
    <p:extLst>
      <p:ext uri="{BB962C8B-B14F-4D97-AF65-F5344CB8AC3E}">
        <p14:creationId xmlns:p14="http://schemas.microsoft.com/office/powerpoint/2010/main" val="2853708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0BCE73-7BD2-C357-EC09-F2BD00BBB247}"/>
              </a:ext>
            </a:extLst>
          </p:cNvPr>
          <p:cNvPicPr>
            <a:picLocks noChangeAspect="1"/>
          </p:cNvPicPr>
          <p:nvPr/>
        </p:nvPicPr>
        <p:blipFill>
          <a:blip r:embed="rId2"/>
          <a:stretch>
            <a:fillRect/>
          </a:stretch>
        </p:blipFill>
        <p:spPr>
          <a:xfrm>
            <a:off x="294678" y="452141"/>
            <a:ext cx="8554644" cy="4239217"/>
          </a:xfrm>
          <a:prstGeom prst="rect">
            <a:avLst/>
          </a:prstGeom>
        </p:spPr>
      </p:pic>
    </p:spTree>
    <p:extLst>
      <p:ext uri="{BB962C8B-B14F-4D97-AF65-F5344CB8AC3E}">
        <p14:creationId xmlns:p14="http://schemas.microsoft.com/office/powerpoint/2010/main" val="941566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52EC7B-C3E8-78B6-BA18-78110A8ACBC1}"/>
              </a:ext>
            </a:extLst>
          </p:cNvPr>
          <p:cNvPicPr>
            <a:picLocks noChangeAspect="1"/>
          </p:cNvPicPr>
          <p:nvPr/>
        </p:nvPicPr>
        <p:blipFill>
          <a:blip r:embed="rId2"/>
          <a:stretch>
            <a:fillRect/>
          </a:stretch>
        </p:blipFill>
        <p:spPr>
          <a:xfrm>
            <a:off x="394704" y="1669551"/>
            <a:ext cx="8354591" cy="3391373"/>
          </a:xfrm>
          <a:prstGeom prst="rect">
            <a:avLst/>
          </a:prstGeom>
        </p:spPr>
      </p:pic>
      <p:pic>
        <p:nvPicPr>
          <p:cNvPr id="5" name="Picture 4">
            <a:extLst>
              <a:ext uri="{FF2B5EF4-FFF2-40B4-BE49-F238E27FC236}">
                <a16:creationId xmlns:a16="http://schemas.microsoft.com/office/drawing/2014/main" id="{C28C81A9-56A5-59ED-2E88-007ADE576B25}"/>
              </a:ext>
            </a:extLst>
          </p:cNvPr>
          <p:cNvPicPr>
            <a:picLocks noChangeAspect="1"/>
          </p:cNvPicPr>
          <p:nvPr/>
        </p:nvPicPr>
        <p:blipFill>
          <a:blip r:embed="rId3"/>
          <a:stretch>
            <a:fillRect/>
          </a:stretch>
        </p:blipFill>
        <p:spPr>
          <a:xfrm>
            <a:off x="109001" y="433848"/>
            <a:ext cx="8230749" cy="724001"/>
          </a:xfrm>
          <a:prstGeom prst="rect">
            <a:avLst/>
          </a:prstGeom>
        </p:spPr>
      </p:pic>
    </p:spTree>
    <p:extLst>
      <p:ext uri="{BB962C8B-B14F-4D97-AF65-F5344CB8AC3E}">
        <p14:creationId xmlns:p14="http://schemas.microsoft.com/office/powerpoint/2010/main" val="3009488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9E2B-E933-39BB-F6AA-170E9B25A50D}"/>
              </a:ext>
            </a:extLst>
          </p:cNvPr>
          <p:cNvSpPr>
            <a:spLocks noGrp="1"/>
          </p:cNvSpPr>
          <p:nvPr>
            <p:ph type="title"/>
          </p:nvPr>
        </p:nvSpPr>
        <p:spPr>
          <a:xfrm>
            <a:off x="876614" y="445024"/>
            <a:ext cx="7547385" cy="1459345"/>
          </a:xfrm>
        </p:spPr>
        <p:txBody>
          <a:bodyPr/>
          <a:lstStyle/>
          <a:p>
            <a:r>
              <a:rPr lang="en-US" dirty="0"/>
              <a:t>Barriers to AI Adoption and overcoming solutions</a:t>
            </a:r>
            <a:endParaRPr lang="en-IN" dirty="0"/>
          </a:p>
        </p:txBody>
      </p:sp>
    </p:spTree>
    <p:extLst>
      <p:ext uri="{BB962C8B-B14F-4D97-AF65-F5344CB8AC3E}">
        <p14:creationId xmlns:p14="http://schemas.microsoft.com/office/powerpoint/2010/main" val="960766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3" name="Text Placeholder 2">
            <a:extLst>
              <a:ext uri="{FF2B5EF4-FFF2-40B4-BE49-F238E27FC236}">
                <a16:creationId xmlns:a16="http://schemas.microsoft.com/office/drawing/2014/main" id="{3B417E74-0376-078C-E73E-131038BD8BE3}"/>
              </a:ext>
            </a:extLst>
          </p:cNvPr>
          <p:cNvSpPr>
            <a:spLocks noGrp="1"/>
          </p:cNvSpPr>
          <p:nvPr>
            <p:ph type="body" idx="1"/>
          </p:nvPr>
        </p:nvSpPr>
        <p:spPr>
          <a:xfrm>
            <a:off x="0" y="0"/>
            <a:ext cx="9068430" cy="5143500"/>
          </a:xfrm>
        </p:spPr>
        <p:txBody>
          <a:bodyPr/>
          <a:lstStyle/>
          <a:p>
            <a:pPr marL="152400" indent="0">
              <a:buNone/>
            </a:pPr>
            <a:endParaRPr lang="en-IN" dirty="0"/>
          </a:p>
        </p:txBody>
      </p:sp>
      <p:pic>
        <p:nvPicPr>
          <p:cNvPr id="4" name="Picture 3">
            <a:extLst>
              <a:ext uri="{FF2B5EF4-FFF2-40B4-BE49-F238E27FC236}">
                <a16:creationId xmlns:a16="http://schemas.microsoft.com/office/drawing/2014/main" id="{84F866E2-4696-F8B9-BFE4-6298A552BE4B}"/>
              </a:ext>
            </a:extLst>
          </p:cNvPr>
          <p:cNvPicPr>
            <a:picLocks noChangeAspect="1"/>
          </p:cNvPicPr>
          <p:nvPr/>
        </p:nvPicPr>
        <p:blipFill>
          <a:blip r:embed="rId3"/>
          <a:stretch>
            <a:fillRect/>
          </a:stretch>
        </p:blipFill>
        <p:spPr>
          <a:xfrm>
            <a:off x="0" y="23280"/>
            <a:ext cx="7191704" cy="5096940"/>
          </a:xfrm>
          <a:prstGeom prst="rect">
            <a:avLst/>
          </a:prstGeom>
        </p:spPr>
      </p:pic>
      <p:pic>
        <p:nvPicPr>
          <p:cNvPr id="6" name="Picture 5">
            <a:extLst>
              <a:ext uri="{FF2B5EF4-FFF2-40B4-BE49-F238E27FC236}">
                <a16:creationId xmlns:a16="http://schemas.microsoft.com/office/drawing/2014/main" id="{0D35532F-EB45-1ED1-0BCA-E7FE6BB9525D}"/>
              </a:ext>
            </a:extLst>
          </p:cNvPr>
          <p:cNvPicPr>
            <a:picLocks noChangeAspect="1"/>
          </p:cNvPicPr>
          <p:nvPr/>
        </p:nvPicPr>
        <p:blipFill>
          <a:blip r:embed="rId4"/>
          <a:stretch>
            <a:fillRect/>
          </a:stretch>
        </p:blipFill>
        <p:spPr>
          <a:xfrm>
            <a:off x="7442126" y="2131919"/>
            <a:ext cx="1375882" cy="439831"/>
          </a:xfrm>
          <a:prstGeom prst="rect">
            <a:avLst/>
          </a:prstGeom>
        </p:spPr>
      </p:pic>
    </p:spTree>
    <p:extLst>
      <p:ext uri="{BB962C8B-B14F-4D97-AF65-F5344CB8AC3E}">
        <p14:creationId xmlns:p14="http://schemas.microsoft.com/office/powerpoint/2010/main" val="2703152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D5C8D7-1350-3635-F7B0-9FCBADE3068F}"/>
              </a:ext>
            </a:extLst>
          </p:cNvPr>
          <p:cNvPicPr>
            <a:picLocks noChangeAspect="1"/>
          </p:cNvPicPr>
          <p:nvPr/>
        </p:nvPicPr>
        <p:blipFill>
          <a:blip r:embed="rId2"/>
          <a:stretch>
            <a:fillRect/>
          </a:stretch>
        </p:blipFill>
        <p:spPr>
          <a:xfrm>
            <a:off x="876598" y="770818"/>
            <a:ext cx="7562411" cy="2546868"/>
          </a:xfrm>
          <a:prstGeom prst="rect">
            <a:avLst/>
          </a:prstGeom>
        </p:spPr>
      </p:pic>
    </p:spTree>
    <p:extLst>
      <p:ext uri="{BB962C8B-B14F-4D97-AF65-F5344CB8AC3E}">
        <p14:creationId xmlns:p14="http://schemas.microsoft.com/office/powerpoint/2010/main" val="17057928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3061A-9B03-D656-CB66-70EBAD0CEF45}"/>
              </a:ext>
            </a:extLst>
          </p:cNvPr>
          <p:cNvPicPr>
            <a:picLocks noChangeAspect="1"/>
          </p:cNvPicPr>
          <p:nvPr/>
        </p:nvPicPr>
        <p:blipFill>
          <a:blip r:embed="rId2"/>
          <a:stretch>
            <a:fillRect/>
          </a:stretch>
        </p:blipFill>
        <p:spPr>
          <a:xfrm>
            <a:off x="0" y="416998"/>
            <a:ext cx="9144000" cy="4188589"/>
          </a:xfrm>
          <a:prstGeom prst="rect">
            <a:avLst/>
          </a:prstGeom>
        </p:spPr>
      </p:pic>
    </p:spTree>
    <p:extLst>
      <p:ext uri="{BB962C8B-B14F-4D97-AF65-F5344CB8AC3E}">
        <p14:creationId xmlns:p14="http://schemas.microsoft.com/office/powerpoint/2010/main" val="622734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F4019-011D-AF28-D425-B2EB60B6257D}"/>
              </a:ext>
            </a:extLst>
          </p:cNvPr>
          <p:cNvPicPr>
            <a:picLocks noChangeAspect="1"/>
          </p:cNvPicPr>
          <p:nvPr/>
        </p:nvPicPr>
        <p:blipFill>
          <a:blip r:embed="rId2"/>
          <a:stretch>
            <a:fillRect/>
          </a:stretch>
        </p:blipFill>
        <p:spPr>
          <a:xfrm>
            <a:off x="985337" y="571221"/>
            <a:ext cx="7173326" cy="4001058"/>
          </a:xfrm>
          <a:prstGeom prst="rect">
            <a:avLst/>
          </a:prstGeom>
        </p:spPr>
      </p:pic>
    </p:spTree>
    <p:extLst>
      <p:ext uri="{BB962C8B-B14F-4D97-AF65-F5344CB8AC3E}">
        <p14:creationId xmlns:p14="http://schemas.microsoft.com/office/powerpoint/2010/main" val="3834805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343BF9-182E-D611-852B-D7DFADAB0DAA}"/>
              </a:ext>
            </a:extLst>
          </p:cNvPr>
          <p:cNvPicPr>
            <a:picLocks noChangeAspect="1"/>
          </p:cNvPicPr>
          <p:nvPr/>
        </p:nvPicPr>
        <p:blipFill>
          <a:blip r:embed="rId2"/>
          <a:stretch>
            <a:fillRect/>
          </a:stretch>
        </p:blipFill>
        <p:spPr>
          <a:xfrm>
            <a:off x="2385707" y="75851"/>
            <a:ext cx="4372585" cy="4991797"/>
          </a:xfrm>
          <a:prstGeom prst="rect">
            <a:avLst/>
          </a:prstGeom>
        </p:spPr>
      </p:pic>
    </p:spTree>
    <p:extLst>
      <p:ext uri="{BB962C8B-B14F-4D97-AF65-F5344CB8AC3E}">
        <p14:creationId xmlns:p14="http://schemas.microsoft.com/office/powerpoint/2010/main" val="3501358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390068-61E7-1A53-0A29-9F4BBB85A68A}"/>
              </a:ext>
            </a:extLst>
          </p:cNvPr>
          <p:cNvPicPr>
            <a:picLocks noChangeAspect="1"/>
          </p:cNvPicPr>
          <p:nvPr/>
        </p:nvPicPr>
        <p:blipFill>
          <a:blip r:embed="rId2"/>
          <a:stretch>
            <a:fillRect/>
          </a:stretch>
        </p:blipFill>
        <p:spPr>
          <a:xfrm>
            <a:off x="642085" y="0"/>
            <a:ext cx="7859830" cy="5143500"/>
          </a:xfrm>
          <a:prstGeom prst="rect">
            <a:avLst/>
          </a:prstGeom>
        </p:spPr>
      </p:pic>
    </p:spTree>
    <p:extLst>
      <p:ext uri="{BB962C8B-B14F-4D97-AF65-F5344CB8AC3E}">
        <p14:creationId xmlns:p14="http://schemas.microsoft.com/office/powerpoint/2010/main" val="2893502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2B4C1A-28AC-A59A-3D53-9A1C16A99D5E}"/>
              </a:ext>
            </a:extLst>
          </p:cNvPr>
          <p:cNvPicPr>
            <a:picLocks noChangeAspect="1"/>
          </p:cNvPicPr>
          <p:nvPr/>
        </p:nvPicPr>
        <p:blipFill>
          <a:blip r:embed="rId2"/>
          <a:stretch>
            <a:fillRect/>
          </a:stretch>
        </p:blipFill>
        <p:spPr>
          <a:xfrm>
            <a:off x="0" y="1018344"/>
            <a:ext cx="9144000" cy="3106812"/>
          </a:xfrm>
          <a:prstGeom prst="rect">
            <a:avLst/>
          </a:prstGeom>
        </p:spPr>
      </p:pic>
    </p:spTree>
    <p:extLst>
      <p:ext uri="{BB962C8B-B14F-4D97-AF65-F5344CB8AC3E}">
        <p14:creationId xmlns:p14="http://schemas.microsoft.com/office/powerpoint/2010/main" val="320958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56AE3-F4A5-92F9-5FC3-8A1972E05E73}"/>
              </a:ext>
            </a:extLst>
          </p:cNvPr>
          <p:cNvPicPr>
            <a:picLocks noChangeAspect="1"/>
          </p:cNvPicPr>
          <p:nvPr/>
        </p:nvPicPr>
        <p:blipFill>
          <a:blip r:embed="rId2"/>
          <a:stretch>
            <a:fillRect/>
          </a:stretch>
        </p:blipFill>
        <p:spPr>
          <a:xfrm>
            <a:off x="4655198" y="3841746"/>
            <a:ext cx="3848637" cy="800212"/>
          </a:xfrm>
          <a:prstGeom prst="rect">
            <a:avLst/>
          </a:prstGeom>
        </p:spPr>
      </p:pic>
      <p:pic>
        <p:nvPicPr>
          <p:cNvPr id="5" name="Picture 4">
            <a:extLst>
              <a:ext uri="{FF2B5EF4-FFF2-40B4-BE49-F238E27FC236}">
                <a16:creationId xmlns:a16="http://schemas.microsoft.com/office/drawing/2014/main" id="{82E47D46-03C9-2D6E-D092-6961A733FCD3}"/>
              </a:ext>
            </a:extLst>
          </p:cNvPr>
          <p:cNvPicPr>
            <a:picLocks noChangeAspect="1"/>
          </p:cNvPicPr>
          <p:nvPr/>
        </p:nvPicPr>
        <p:blipFill>
          <a:blip r:embed="rId3"/>
          <a:stretch>
            <a:fillRect/>
          </a:stretch>
        </p:blipFill>
        <p:spPr>
          <a:xfrm>
            <a:off x="1390420" y="2571750"/>
            <a:ext cx="3839111" cy="609685"/>
          </a:xfrm>
          <a:prstGeom prst="rect">
            <a:avLst/>
          </a:prstGeom>
        </p:spPr>
      </p:pic>
      <p:pic>
        <p:nvPicPr>
          <p:cNvPr id="7" name="Picture 6">
            <a:extLst>
              <a:ext uri="{FF2B5EF4-FFF2-40B4-BE49-F238E27FC236}">
                <a16:creationId xmlns:a16="http://schemas.microsoft.com/office/drawing/2014/main" id="{C5663733-EDD3-3F1F-E328-4F20637F13DD}"/>
              </a:ext>
            </a:extLst>
          </p:cNvPr>
          <p:cNvPicPr>
            <a:picLocks noChangeAspect="1"/>
          </p:cNvPicPr>
          <p:nvPr/>
        </p:nvPicPr>
        <p:blipFill>
          <a:blip r:embed="rId4"/>
          <a:stretch>
            <a:fillRect/>
          </a:stretch>
        </p:blipFill>
        <p:spPr>
          <a:xfrm>
            <a:off x="268083" y="483586"/>
            <a:ext cx="6228681" cy="800212"/>
          </a:xfrm>
          <a:prstGeom prst="rect">
            <a:avLst/>
          </a:prstGeom>
        </p:spPr>
      </p:pic>
    </p:spTree>
    <p:extLst>
      <p:ext uri="{BB962C8B-B14F-4D97-AF65-F5344CB8AC3E}">
        <p14:creationId xmlns:p14="http://schemas.microsoft.com/office/powerpoint/2010/main" val="946749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6CFD94-C05F-BBCB-81E6-1FC268CAAE4C}"/>
              </a:ext>
            </a:extLst>
          </p:cNvPr>
          <p:cNvPicPr>
            <a:picLocks noChangeAspect="1"/>
          </p:cNvPicPr>
          <p:nvPr/>
        </p:nvPicPr>
        <p:blipFill>
          <a:blip r:embed="rId2"/>
          <a:stretch>
            <a:fillRect/>
          </a:stretch>
        </p:blipFill>
        <p:spPr>
          <a:xfrm>
            <a:off x="1421657" y="778373"/>
            <a:ext cx="6300685" cy="4256462"/>
          </a:xfrm>
          <a:prstGeom prst="rect">
            <a:avLst/>
          </a:prstGeom>
        </p:spPr>
      </p:pic>
      <p:pic>
        <p:nvPicPr>
          <p:cNvPr id="7" name="Picture 6">
            <a:extLst>
              <a:ext uri="{FF2B5EF4-FFF2-40B4-BE49-F238E27FC236}">
                <a16:creationId xmlns:a16="http://schemas.microsoft.com/office/drawing/2014/main" id="{80F1201D-0155-C491-3061-93BF4D86AFE7}"/>
              </a:ext>
            </a:extLst>
          </p:cNvPr>
          <p:cNvPicPr>
            <a:picLocks noChangeAspect="1"/>
          </p:cNvPicPr>
          <p:nvPr/>
        </p:nvPicPr>
        <p:blipFill>
          <a:blip r:embed="rId3"/>
          <a:stretch>
            <a:fillRect/>
          </a:stretch>
        </p:blipFill>
        <p:spPr>
          <a:xfrm>
            <a:off x="2735643" y="-15114"/>
            <a:ext cx="3211736" cy="602201"/>
          </a:xfrm>
          <a:prstGeom prst="rect">
            <a:avLst/>
          </a:prstGeom>
        </p:spPr>
      </p:pic>
    </p:spTree>
    <p:extLst>
      <p:ext uri="{BB962C8B-B14F-4D97-AF65-F5344CB8AC3E}">
        <p14:creationId xmlns:p14="http://schemas.microsoft.com/office/powerpoint/2010/main" val="1027118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D24752-0749-ABF1-F04A-09E27FA252DF}"/>
              </a:ext>
            </a:extLst>
          </p:cNvPr>
          <p:cNvPicPr>
            <a:picLocks noChangeAspect="1"/>
          </p:cNvPicPr>
          <p:nvPr/>
        </p:nvPicPr>
        <p:blipFill>
          <a:blip r:embed="rId2"/>
          <a:stretch>
            <a:fillRect/>
          </a:stretch>
        </p:blipFill>
        <p:spPr>
          <a:xfrm>
            <a:off x="1669463" y="0"/>
            <a:ext cx="5805073" cy="5143500"/>
          </a:xfrm>
          <a:prstGeom prst="rect">
            <a:avLst/>
          </a:prstGeom>
        </p:spPr>
      </p:pic>
    </p:spTree>
    <p:extLst>
      <p:ext uri="{BB962C8B-B14F-4D97-AF65-F5344CB8AC3E}">
        <p14:creationId xmlns:p14="http://schemas.microsoft.com/office/powerpoint/2010/main" val="22078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EA03A-CBBF-EDB2-94A4-83C9B3544B25}"/>
              </a:ext>
            </a:extLst>
          </p:cNvPr>
          <p:cNvPicPr>
            <a:picLocks noChangeAspect="1"/>
          </p:cNvPicPr>
          <p:nvPr/>
        </p:nvPicPr>
        <p:blipFill>
          <a:blip r:embed="rId2"/>
          <a:stretch>
            <a:fillRect/>
          </a:stretch>
        </p:blipFill>
        <p:spPr>
          <a:xfrm>
            <a:off x="162052" y="526958"/>
            <a:ext cx="3425272" cy="599039"/>
          </a:xfrm>
          <a:prstGeom prst="rect">
            <a:avLst/>
          </a:prstGeom>
        </p:spPr>
      </p:pic>
      <p:pic>
        <p:nvPicPr>
          <p:cNvPr id="5" name="Picture 4">
            <a:extLst>
              <a:ext uri="{FF2B5EF4-FFF2-40B4-BE49-F238E27FC236}">
                <a16:creationId xmlns:a16="http://schemas.microsoft.com/office/drawing/2014/main" id="{B4E3EB95-8B93-E6F3-1E37-C4E9D5AAC5E0}"/>
              </a:ext>
            </a:extLst>
          </p:cNvPr>
          <p:cNvPicPr>
            <a:picLocks noChangeAspect="1"/>
          </p:cNvPicPr>
          <p:nvPr/>
        </p:nvPicPr>
        <p:blipFill>
          <a:blip r:embed="rId3"/>
          <a:stretch>
            <a:fillRect/>
          </a:stretch>
        </p:blipFill>
        <p:spPr>
          <a:xfrm>
            <a:off x="3270327" y="1878840"/>
            <a:ext cx="3445784" cy="478951"/>
          </a:xfrm>
          <a:prstGeom prst="rect">
            <a:avLst/>
          </a:prstGeom>
        </p:spPr>
      </p:pic>
    </p:spTree>
    <p:extLst>
      <p:ext uri="{BB962C8B-B14F-4D97-AF65-F5344CB8AC3E}">
        <p14:creationId xmlns:p14="http://schemas.microsoft.com/office/powerpoint/2010/main" val="126071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B5DA-F8B3-BC33-4064-16B368B5734D}"/>
              </a:ext>
            </a:extLst>
          </p:cNvPr>
          <p:cNvSpPr>
            <a:spLocks noGrp="1"/>
          </p:cNvSpPr>
          <p:nvPr>
            <p:ph type="title"/>
          </p:nvPr>
        </p:nvSpPr>
        <p:spPr/>
        <p:txBody>
          <a:bodyPr/>
          <a:lstStyle/>
          <a:p>
            <a:r>
              <a:rPr lang="en-IN" dirty="0"/>
              <a:t>Levels of AI</a:t>
            </a:r>
          </a:p>
        </p:txBody>
      </p:sp>
      <p:sp>
        <p:nvSpPr>
          <p:cNvPr id="3" name="Content Placeholder 2">
            <a:extLst>
              <a:ext uri="{FF2B5EF4-FFF2-40B4-BE49-F238E27FC236}">
                <a16:creationId xmlns:a16="http://schemas.microsoft.com/office/drawing/2014/main" id="{14335E7F-AA0F-ADDD-B38B-753DEAF45795}"/>
              </a:ext>
            </a:extLst>
          </p:cNvPr>
          <p:cNvSpPr>
            <a:spLocks noGrp="1"/>
          </p:cNvSpPr>
          <p:nvPr>
            <p:ph sz="quarter" idx="10"/>
          </p:nvPr>
        </p:nvSpPr>
        <p:spPr>
          <a:xfrm>
            <a:off x="635208" y="1178895"/>
            <a:ext cx="7886700" cy="3453827"/>
          </a:xfrm>
        </p:spPr>
        <p:txBody>
          <a:bodyPr>
            <a:noAutofit/>
          </a:bodyPr>
          <a:lstStyle/>
          <a:p>
            <a:pPr>
              <a:lnSpc>
                <a:spcPct val="150000"/>
              </a:lnSpc>
            </a:pPr>
            <a:endParaRPr lang="en-IN" sz="1800" dirty="0"/>
          </a:p>
          <a:p>
            <a:pPr>
              <a:lnSpc>
                <a:spcPct val="150000"/>
              </a:lnSpc>
            </a:pPr>
            <a:endParaRPr lang="en-IN" sz="1800" dirty="0"/>
          </a:p>
          <a:p>
            <a:pPr>
              <a:lnSpc>
                <a:spcPct val="150000"/>
              </a:lnSpc>
            </a:pPr>
            <a:r>
              <a:rPr lang="en-IN" sz="1800" dirty="0"/>
              <a:t>Level 1:Manual Process</a:t>
            </a:r>
          </a:p>
          <a:p>
            <a:pPr>
              <a:lnSpc>
                <a:spcPct val="150000"/>
              </a:lnSpc>
            </a:pPr>
            <a:r>
              <a:rPr lang="en-IN" sz="1800" dirty="0"/>
              <a:t>Level 2: Human intervention with AI assistance</a:t>
            </a:r>
          </a:p>
          <a:p>
            <a:pPr>
              <a:lnSpc>
                <a:spcPct val="150000"/>
              </a:lnSpc>
            </a:pPr>
            <a:r>
              <a:rPr lang="en-IN" sz="1800" dirty="0"/>
              <a:t>Level 3:AI Driven with Fine tuning</a:t>
            </a:r>
          </a:p>
          <a:p>
            <a:pPr>
              <a:lnSpc>
                <a:spcPct val="150000"/>
              </a:lnSpc>
            </a:pPr>
            <a:r>
              <a:rPr lang="en-IN" sz="1800" dirty="0"/>
              <a:t>Level 4:Fully Automated by AI</a:t>
            </a:r>
          </a:p>
        </p:txBody>
      </p:sp>
    </p:spTree>
    <p:extLst>
      <p:ext uri="{BB962C8B-B14F-4D97-AF65-F5344CB8AC3E}">
        <p14:creationId xmlns:p14="http://schemas.microsoft.com/office/powerpoint/2010/main" val="8636995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001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6869-514E-6FCE-D147-27DDCD74BF54}"/>
              </a:ext>
            </a:extLst>
          </p:cNvPr>
          <p:cNvSpPr>
            <a:spLocks noGrp="1"/>
          </p:cNvSpPr>
          <p:nvPr>
            <p:ph type="title"/>
          </p:nvPr>
        </p:nvSpPr>
        <p:spPr>
          <a:xfrm>
            <a:off x="1065540" y="589448"/>
            <a:ext cx="6690360" cy="3246952"/>
          </a:xfrm>
        </p:spPr>
        <p:txBody>
          <a:bodyPr/>
          <a:lstStyle/>
          <a:p>
            <a:r>
              <a:rPr lang="en-IN" dirty="0"/>
              <a:t>How to evaluate and Prioritize AI Projects?</a:t>
            </a:r>
          </a:p>
        </p:txBody>
      </p:sp>
    </p:spTree>
    <p:extLst>
      <p:ext uri="{BB962C8B-B14F-4D97-AF65-F5344CB8AC3E}">
        <p14:creationId xmlns:p14="http://schemas.microsoft.com/office/powerpoint/2010/main" val="4068662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BC344D-2184-46A0-C427-5341A2463704}"/>
              </a:ext>
            </a:extLst>
          </p:cNvPr>
          <p:cNvPicPr>
            <a:picLocks noChangeAspect="1"/>
          </p:cNvPicPr>
          <p:nvPr/>
        </p:nvPicPr>
        <p:blipFill>
          <a:blip r:embed="rId2"/>
          <a:stretch>
            <a:fillRect/>
          </a:stretch>
        </p:blipFill>
        <p:spPr>
          <a:xfrm>
            <a:off x="404660" y="589448"/>
            <a:ext cx="8012120" cy="2505419"/>
          </a:xfrm>
          <a:prstGeom prst="rect">
            <a:avLst/>
          </a:prstGeom>
        </p:spPr>
      </p:pic>
    </p:spTree>
    <p:extLst>
      <p:ext uri="{BB962C8B-B14F-4D97-AF65-F5344CB8AC3E}">
        <p14:creationId xmlns:p14="http://schemas.microsoft.com/office/powerpoint/2010/main" val="36813463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pic>
        <p:nvPicPr>
          <p:cNvPr id="5" name="Picture 4">
            <a:extLst>
              <a:ext uri="{FF2B5EF4-FFF2-40B4-BE49-F238E27FC236}">
                <a16:creationId xmlns:a16="http://schemas.microsoft.com/office/drawing/2014/main" id="{0599E0B0-8D27-9F52-DA06-40FA77AD89D2}"/>
              </a:ext>
            </a:extLst>
          </p:cNvPr>
          <p:cNvPicPr>
            <a:picLocks noChangeAspect="1"/>
          </p:cNvPicPr>
          <p:nvPr/>
        </p:nvPicPr>
        <p:blipFill>
          <a:blip r:embed="rId3"/>
          <a:stretch>
            <a:fillRect/>
          </a:stretch>
        </p:blipFill>
        <p:spPr>
          <a:xfrm>
            <a:off x="0" y="1810470"/>
            <a:ext cx="8773749" cy="2743583"/>
          </a:xfrm>
          <a:prstGeom prst="rect">
            <a:avLst/>
          </a:prstGeom>
        </p:spPr>
      </p:pic>
      <p:pic>
        <p:nvPicPr>
          <p:cNvPr id="7" name="Picture 6">
            <a:extLst>
              <a:ext uri="{FF2B5EF4-FFF2-40B4-BE49-F238E27FC236}">
                <a16:creationId xmlns:a16="http://schemas.microsoft.com/office/drawing/2014/main" id="{85F04C90-9E96-468B-7FF6-7D4BF50AAB84}"/>
              </a:ext>
            </a:extLst>
          </p:cNvPr>
          <p:cNvPicPr>
            <a:picLocks noChangeAspect="1"/>
          </p:cNvPicPr>
          <p:nvPr/>
        </p:nvPicPr>
        <p:blipFill>
          <a:blip r:embed="rId4"/>
          <a:stretch>
            <a:fillRect/>
          </a:stretch>
        </p:blipFill>
        <p:spPr>
          <a:xfrm>
            <a:off x="666842" y="63050"/>
            <a:ext cx="7440063" cy="619211"/>
          </a:xfrm>
          <a:prstGeom prst="rect">
            <a:avLst/>
          </a:prstGeom>
        </p:spPr>
      </p:pic>
    </p:spTree>
    <p:extLst>
      <p:ext uri="{BB962C8B-B14F-4D97-AF65-F5344CB8AC3E}">
        <p14:creationId xmlns:p14="http://schemas.microsoft.com/office/powerpoint/2010/main" val="24375557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pic>
        <p:nvPicPr>
          <p:cNvPr id="6" name="Picture 5">
            <a:extLst>
              <a:ext uri="{FF2B5EF4-FFF2-40B4-BE49-F238E27FC236}">
                <a16:creationId xmlns:a16="http://schemas.microsoft.com/office/drawing/2014/main" id="{AE14BC49-AEA0-43A4-56FF-B75221BF59CC}"/>
              </a:ext>
            </a:extLst>
          </p:cNvPr>
          <p:cNvPicPr>
            <a:picLocks noChangeAspect="1"/>
          </p:cNvPicPr>
          <p:nvPr/>
        </p:nvPicPr>
        <p:blipFill>
          <a:blip r:embed="rId3"/>
          <a:stretch>
            <a:fillRect/>
          </a:stretch>
        </p:blipFill>
        <p:spPr>
          <a:xfrm>
            <a:off x="2176423" y="93661"/>
            <a:ext cx="3967437" cy="4593317"/>
          </a:xfrm>
          <a:prstGeom prst="rect">
            <a:avLst/>
          </a:prstGeom>
        </p:spPr>
      </p:pic>
    </p:spTree>
    <p:extLst>
      <p:ext uri="{BB962C8B-B14F-4D97-AF65-F5344CB8AC3E}">
        <p14:creationId xmlns:p14="http://schemas.microsoft.com/office/powerpoint/2010/main" val="1657948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79BEAF-8F93-0863-555D-C6D0BC04EB91}"/>
              </a:ext>
            </a:extLst>
          </p:cNvPr>
          <p:cNvPicPr>
            <a:picLocks noChangeAspect="1"/>
          </p:cNvPicPr>
          <p:nvPr/>
        </p:nvPicPr>
        <p:blipFill>
          <a:blip r:embed="rId2"/>
          <a:stretch>
            <a:fillRect/>
          </a:stretch>
        </p:blipFill>
        <p:spPr>
          <a:xfrm>
            <a:off x="1132995" y="485484"/>
            <a:ext cx="6878010" cy="4172532"/>
          </a:xfrm>
          <a:prstGeom prst="rect">
            <a:avLst/>
          </a:prstGeom>
        </p:spPr>
      </p:pic>
    </p:spTree>
    <p:extLst>
      <p:ext uri="{BB962C8B-B14F-4D97-AF65-F5344CB8AC3E}">
        <p14:creationId xmlns:p14="http://schemas.microsoft.com/office/powerpoint/2010/main" val="1326310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D0488B-21A7-624F-61F0-28B21B5F80A5}"/>
              </a:ext>
            </a:extLst>
          </p:cNvPr>
          <p:cNvSpPr txBox="1"/>
          <p:nvPr/>
        </p:nvSpPr>
        <p:spPr>
          <a:xfrm>
            <a:off x="508883" y="993914"/>
            <a:ext cx="7440433" cy="1077218"/>
          </a:xfrm>
          <a:prstGeom prst="rect">
            <a:avLst/>
          </a:prstGeom>
          <a:noFill/>
        </p:spPr>
        <p:txBody>
          <a:bodyPr wrap="square">
            <a:spAutoFit/>
          </a:bodyPr>
          <a:lstStyle/>
          <a:p>
            <a:pPr algn="ctr"/>
            <a:r>
              <a:rPr lang="en-US" sz="3200" dirty="0">
                <a:solidFill>
                  <a:schemeClr val="tx1"/>
                </a:solidFill>
              </a:rPr>
              <a:t>Understanding the Infrastructure and Tools for Building AI Products</a:t>
            </a:r>
            <a:endParaRPr lang="en-IN" sz="3200" dirty="0">
              <a:solidFill>
                <a:schemeClr val="tx1"/>
              </a:solidFill>
            </a:endParaRPr>
          </a:p>
        </p:txBody>
      </p:sp>
    </p:spTree>
    <p:extLst>
      <p:ext uri="{BB962C8B-B14F-4D97-AF65-F5344CB8AC3E}">
        <p14:creationId xmlns:p14="http://schemas.microsoft.com/office/powerpoint/2010/main" val="20132824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A0E5-ABCC-BBB9-7A5C-6912813D7028}"/>
              </a:ext>
            </a:extLst>
          </p:cNvPr>
          <p:cNvSpPr>
            <a:spLocks noGrp="1"/>
          </p:cNvSpPr>
          <p:nvPr>
            <p:ph type="title"/>
          </p:nvPr>
        </p:nvSpPr>
        <p:spPr/>
        <p:txBody>
          <a:bodyPr/>
          <a:lstStyle/>
          <a:p>
            <a:r>
              <a:rPr lang="en-IN" dirty="0"/>
              <a:t>ML</a:t>
            </a:r>
          </a:p>
        </p:txBody>
      </p:sp>
      <p:sp>
        <p:nvSpPr>
          <p:cNvPr id="3" name="Content Placeholder 2">
            <a:extLst>
              <a:ext uri="{FF2B5EF4-FFF2-40B4-BE49-F238E27FC236}">
                <a16:creationId xmlns:a16="http://schemas.microsoft.com/office/drawing/2014/main" id="{821E2E0A-BF21-6395-448A-D2F272E095CB}"/>
              </a:ext>
            </a:extLst>
          </p:cNvPr>
          <p:cNvSpPr>
            <a:spLocks noGrp="1"/>
          </p:cNvSpPr>
          <p:nvPr>
            <p:ph idx="1"/>
          </p:nvPr>
        </p:nvSpPr>
        <p:spPr/>
        <p:txBody>
          <a:bodyPr/>
          <a:lstStyle/>
          <a:p>
            <a:pPr marL="152400" indent="0">
              <a:buNone/>
            </a:pPr>
            <a:r>
              <a:rPr lang="en-US" sz="2400" dirty="0"/>
              <a:t>All ML models can be grouped into the following four major learning categories: </a:t>
            </a:r>
          </a:p>
          <a:p>
            <a:r>
              <a:rPr lang="en-US" sz="2400" dirty="0"/>
              <a:t>Supervised learning </a:t>
            </a:r>
          </a:p>
          <a:p>
            <a:r>
              <a:rPr lang="en-US" sz="2400" dirty="0"/>
              <a:t>Unsupervised learning </a:t>
            </a:r>
          </a:p>
          <a:p>
            <a:r>
              <a:rPr lang="en-US" sz="2400" dirty="0"/>
              <a:t>Semi-supervised learning </a:t>
            </a:r>
          </a:p>
          <a:p>
            <a:r>
              <a:rPr lang="en-US" sz="2400" dirty="0"/>
              <a:t>Reinforcement learning </a:t>
            </a:r>
            <a:endParaRPr lang="en-IN" sz="2400" dirty="0"/>
          </a:p>
        </p:txBody>
      </p:sp>
    </p:spTree>
    <p:extLst>
      <p:ext uri="{BB962C8B-B14F-4D97-AF65-F5344CB8AC3E}">
        <p14:creationId xmlns:p14="http://schemas.microsoft.com/office/powerpoint/2010/main" val="1800159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E8E1F-BF75-D155-FE54-AC8D0DF61736}"/>
              </a:ext>
            </a:extLst>
          </p:cNvPr>
          <p:cNvSpPr>
            <a:spLocks noGrp="1"/>
          </p:cNvSpPr>
          <p:nvPr>
            <p:ph type="title"/>
          </p:nvPr>
        </p:nvSpPr>
        <p:spPr/>
        <p:txBody>
          <a:bodyPr/>
          <a:lstStyle/>
          <a:p>
            <a:r>
              <a:rPr lang="en-IN" dirty="0"/>
              <a:t>DL</a:t>
            </a:r>
          </a:p>
        </p:txBody>
      </p:sp>
      <p:sp>
        <p:nvSpPr>
          <p:cNvPr id="3" name="Content Placeholder 2">
            <a:extLst>
              <a:ext uri="{FF2B5EF4-FFF2-40B4-BE49-F238E27FC236}">
                <a16:creationId xmlns:a16="http://schemas.microsoft.com/office/drawing/2014/main" id="{27EBEA53-E53B-B469-CA5A-FE3B0F8607C6}"/>
              </a:ext>
            </a:extLst>
          </p:cNvPr>
          <p:cNvSpPr>
            <a:spLocks noGrp="1"/>
          </p:cNvSpPr>
          <p:nvPr>
            <p:ph idx="1"/>
          </p:nvPr>
        </p:nvSpPr>
        <p:spPr/>
        <p:txBody>
          <a:bodyPr/>
          <a:lstStyle/>
          <a:p>
            <a:pPr>
              <a:lnSpc>
                <a:spcPct val="150000"/>
              </a:lnSpc>
            </a:pPr>
            <a:r>
              <a:rPr lang="en-US" sz="2000" dirty="0"/>
              <a:t>This opacity is double-sided, both for the engineers and technologists themselves, as well as for the customers and users downstream who are experiencing the effects of these models without knowing how they make certain determinations. </a:t>
            </a:r>
          </a:p>
          <a:p>
            <a:pPr>
              <a:lnSpc>
                <a:spcPct val="150000"/>
              </a:lnSpc>
            </a:pPr>
            <a:r>
              <a:rPr lang="en-US" sz="2000" dirty="0"/>
              <a:t>The DL neural networks are mimicking the structure of the way humans are able to think using a variety of layers of neural networks.</a:t>
            </a:r>
            <a:endParaRPr lang="en-IN" sz="2000" dirty="0"/>
          </a:p>
        </p:txBody>
      </p:sp>
    </p:spTree>
    <p:extLst>
      <p:ext uri="{BB962C8B-B14F-4D97-AF65-F5344CB8AC3E}">
        <p14:creationId xmlns:p14="http://schemas.microsoft.com/office/powerpoint/2010/main" val="3423464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7051-6772-5043-4502-10C496B3AE84}"/>
              </a:ext>
            </a:extLst>
          </p:cNvPr>
          <p:cNvSpPr>
            <a:spLocks noGrp="1"/>
          </p:cNvSpPr>
          <p:nvPr>
            <p:ph type="title"/>
          </p:nvPr>
        </p:nvSpPr>
        <p:spPr>
          <a:xfrm>
            <a:off x="786984" y="445024"/>
            <a:ext cx="7637016" cy="2050837"/>
          </a:xfrm>
        </p:spPr>
        <p:txBody>
          <a:bodyPr/>
          <a:lstStyle/>
          <a:p>
            <a:r>
              <a:rPr lang="en-US" dirty="0"/>
              <a:t>The order – what is the optimal flow and where does every part of the process live?</a:t>
            </a:r>
            <a:endParaRPr lang="en-IN" dirty="0"/>
          </a:p>
        </p:txBody>
      </p:sp>
    </p:spTree>
    <p:extLst>
      <p:ext uri="{BB962C8B-B14F-4D97-AF65-F5344CB8AC3E}">
        <p14:creationId xmlns:p14="http://schemas.microsoft.com/office/powerpoint/2010/main" val="1239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A010-990E-D112-C4BF-D826AF02D4A9}"/>
              </a:ext>
            </a:extLst>
          </p:cNvPr>
          <p:cNvSpPr>
            <a:spLocks noGrp="1"/>
          </p:cNvSpPr>
          <p:nvPr>
            <p:ph type="title"/>
          </p:nvPr>
        </p:nvSpPr>
        <p:spPr/>
        <p:txBody>
          <a:bodyPr/>
          <a:lstStyle/>
          <a:p>
            <a:r>
              <a:rPr lang="en-IN" dirty="0"/>
              <a:t>Understanding AI In PM</a:t>
            </a:r>
          </a:p>
        </p:txBody>
      </p:sp>
    </p:spTree>
    <p:extLst>
      <p:ext uri="{BB962C8B-B14F-4D97-AF65-F5344CB8AC3E}">
        <p14:creationId xmlns:p14="http://schemas.microsoft.com/office/powerpoint/2010/main" val="25316084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r>
              <a:rPr lang="en-US" dirty="0"/>
              <a:t>Step 1 – Data availability and centralization</a:t>
            </a:r>
          </a:p>
          <a:p>
            <a:r>
              <a:rPr lang="en-IN" dirty="0"/>
              <a:t>Step 2 – Continuous maintenance</a:t>
            </a:r>
          </a:p>
        </p:txBody>
      </p:sp>
    </p:spTree>
    <p:extLst>
      <p:ext uri="{BB962C8B-B14F-4D97-AF65-F5344CB8AC3E}">
        <p14:creationId xmlns:p14="http://schemas.microsoft.com/office/powerpoint/2010/main" val="27126597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r>
              <a:rPr lang="en-US" dirty="0"/>
              <a:t>B 101 – databases, warehouses, data lakes, and </a:t>
            </a:r>
            <a:r>
              <a:rPr lang="en-US" dirty="0" err="1"/>
              <a:t>lakehouses</a:t>
            </a:r>
            <a:endParaRPr lang="en-US" dirty="0"/>
          </a:p>
          <a:p>
            <a:r>
              <a:rPr lang="en-IN" dirty="0"/>
              <a:t>Managing projects – IaaS</a:t>
            </a:r>
          </a:p>
        </p:txBody>
      </p:sp>
    </p:spTree>
    <p:extLst>
      <p:ext uri="{BB962C8B-B14F-4D97-AF65-F5344CB8AC3E}">
        <p14:creationId xmlns:p14="http://schemas.microsoft.com/office/powerpoint/2010/main" val="8946639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r>
              <a:rPr lang="en-US" dirty="0"/>
              <a:t>Deployment strategies – what do we do with these outputs?</a:t>
            </a:r>
          </a:p>
          <a:p>
            <a:r>
              <a:rPr lang="en-IN" dirty="0"/>
              <a:t>Shadow deployment strategy</a:t>
            </a:r>
            <a:endParaRPr lang="en-US" dirty="0"/>
          </a:p>
          <a:p>
            <a:r>
              <a:rPr lang="en-US" dirty="0"/>
              <a:t>A/B testing model deployment strategy</a:t>
            </a:r>
          </a:p>
          <a:p>
            <a:r>
              <a:rPr lang="en-IN" dirty="0"/>
              <a:t>Canary deployment strategy</a:t>
            </a:r>
            <a:endParaRPr lang="en-US" dirty="0"/>
          </a:p>
          <a:p>
            <a:endParaRPr lang="en-IN" dirty="0"/>
          </a:p>
        </p:txBody>
      </p:sp>
    </p:spTree>
    <p:extLst>
      <p:ext uri="{BB962C8B-B14F-4D97-AF65-F5344CB8AC3E}">
        <p14:creationId xmlns:p14="http://schemas.microsoft.com/office/powerpoint/2010/main" val="3952515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F60F-AAFF-A80B-E095-D535CB1E16BC}"/>
              </a:ext>
            </a:extLst>
          </p:cNvPr>
          <p:cNvSpPr>
            <a:spLocks noGrp="1"/>
          </p:cNvSpPr>
          <p:nvPr>
            <p:ph type="title"/>
          </p:nvPr>
        </p:nvSpPr>
        <p:spPr>
          <a:xfrm>
            <a:off x="846944" y="445025"/>
            <a:ext cx="7577056" cy="1960896"/>
          </a:xfrm>
        </p:spPr>
        <p:txBody>
          <a:bodyPr/>
          <a:lstStyle/>
          <a:p>
            <a:r>
              <a:rPr lang="en-US" dirty="0"/>
              <a:t>Succeeding in AI – how well-managed AI companies do infrastructure right</a:t>
            </a:r>
            <a:endParaRPr lang="en-IN" dirty="0"/>
          </a:p>
        </p:txBody>
      </p:sp>
    </p:spTree>
    <p:extLst>
      <p:ext uri="{BB962C8B-B14F-4D97-AF65-F5344CB8AC3E}">
        <p14:creationId xmlns:p14="http://schemas.microsoft.com/office/powerpoint/2010/main" val="2403884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DE7F-92B6-3487-BBA2-96FCB3990F1A}"/>
              </a:ext>
            </a:extLst>
          </p:cNvPr>
          <p:cNvSpPr>
            <a:spLocks noGrp="1"/>
          </p:cNvSpPr>
          <p:nvPr>
            <p:ph type="title"/>
          </p:nvPr>
        </p:nvSpPr>
        <p:spPr>
          <a:xfrm>
            <a:off x="697043" y="445024"/>
            <a:ext cx="7726957" cy="1511191"/>
          </a:xfrm>
        </p:spPr>
        <p:txBody>
          <a:bodyPr/>
          <a:lstStyle/>
          <a:p>
            <a:r>
              <a:rPr lang="en-US" dirty="0"/>
              <a:t>The promise of AI – where is AI taking us?</a:t>
            </a:r>
            <a:endParaRPr lang="en-IN" dirty="0"/>
          </a:p>
        </p:txBody>
      </p:sp>
    </p:spTree>
    <p:extLst>
      <p:ext uri="{BB962C8B-B14F-4D97-AF65-F5344CB8AC3E}">
        <p14:creationId xmlns:p14="http://schemas.microsoft.com/office/powerpoint/2010/main" val="2171313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25A8B-A2BE-33D1-B057-C81FE1113D1B}"/>
              </a:ext>
            </a:extLst>
          </p:cNvPr>
          <p:cNvSpPr>
            <a:spLocks noGrp="1"/>
          </p:cNvSpPr>
          <p:nvPr>
            <p:ph type="title"/>
          </p:nvPr>
        </p:nvSpPr>
        <p:spPr>
          <a:xfrm>
            <a:off x="727022" y="445024"/>
            <a:ext cx="7696977" cy="1728549"/>
          </a:xfrm>
        </p:spPr>
        <p:txBody>
          <a:bodyPr/>
          <a:lstStyle/>
          <a:p>
            <a:r>
              <a:rPr lang="en-US" dirty="0"/>
              <a:t>Model Development and Maintenance for AI Products</a:t>
            </a:r>
            <a:endParaRPr lang="en-IN" dirty="0"/>
          </a:p>
        </p:txBody>
      </p:sp>
    </p:spTree>
    <p:extLst>
      <p:ext uri="{BB962C8B-B14F-4D97-AF65-F5344CB8AC3E}">
        <p14:creationId xmlns:p14="http://schemas.microsoft.com/office/powerpoint/2010/main" val="366746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148F-8ED9-41C4-5479-924A233BA0D3}"/>
              </a:ext>
            </a:extLst>
          </p:cNvPr>
          <p:cNvSpPr>
            <a:spLocks noGrp="1"/>
          </p:cNvSpPr>
          <p:nvPr>
            <p:ph type="title"/>
          </p:nvPr>
        </p:nvSpPr>
        <p:spPr>
          <a:xfrm>
            <a:off x="311700" y="445025"/>
            <a:ext cx="8520600" cy="1211388"/>
          </a:xfrm>
        </p:spPr>
        <p:txBody>
          <a:bodyPr/>
          <a:lstStyle/>
          <a:p>
            <a:r>
              <a:rPr lang="en-US" dirty="0"/>
              <a:t>Model Development and Maintenance for AI Products</a:t>
            </a:r>
            <a:endParaRPr lang="en-IN" dirty="0"/>
          </a:p>
        </p:txBody>
      </p:sp>
      <p:sp>
        <p:nvSpPr>
          <p:cNvPr id="3" name="Content Placeholder 2">
            <a:extLst>
              <a:ext uri="{FF2B5EF4-FFF2-40B4-BE49-F238E27FC236}">
                <a16:creationId xmlns:a16="http://schemas.microsoft.com/office/drawing/2014/main" id="{F296FE8B-C4A1-97DD-030A-031DD1072F6F}"/>
              </a:ext>
            </a:extLst>
          </p:cNvPr>
          <p:cNvSpPr>
            <a:spLocks noGrp="1"/>
          </p:cNvSpPr>
          <p:nvPr>
            <p:ph idx="1"/>
          </p:nvPr>
        </p:nvSpPr>
        <p:spPr>
          <a:xfrm>
            <a:off x="547140" y="1656413"/>
            <a:ext cx="8285159" cy="2912462"/>
          </a:xfrm>
        </p:spPr>
        <p:txBody>
          <a:bodyPr/>
          <a:lstStyle/>
          <a:p>
            <a:r>
              <a:rPr lang="en-US" sz="2400" dirty="0"/>
              <a:t>Understanding the stages of NPD Model types – from linear regression to neural networks Training –</a:t>
            </a:r>
          </a:p>
          <a:p>
            <a:r>
              <a:rPr lang="en-US" sz="2400" dirty="0"/>
              <a:t> when is a model ready for market? </a:t>
            </a:r>
          </a:p>
          <a:p>
            <a:r>
              <a:rPr lang="en-US" sz="2400" dirty="0"/>
              <a:t>Deployment – what happens after the workstation? </a:t>
            </a:r>
          </a:p>
          <a:p>
            <a:r>
              <a:rPr lang="en-US" sz="2400" dirty="0"/>
              <a:t>Testing and troubleshooting Refreshing – the ethics of how often we update our models</a:t>
            </a:r>
            <a:endParaRPr lang="en-IN" sz="2400" dirty="0"/>
          </a:p>
        </p:txBody>
      </p:sp>
    </p:spTree>
    <p:extLst>
      <p:ext uri="{BB962C8B-B14F-4D97-AF65-F5344CB8AC3E}">
        <p14:creationId xmlns:p14="http://schemas.microsoft.com/office/powerpoint/2010/main" val="1261142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r>
              <a:rPr lang="en-US" dirty="0"/>
              <a:t>Understanding the stages of NPD</a:t>
            </a:r>
            <a:endParaRPr lang="en-IN" dirty="0"/>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pPr>
              <a:lnSpc>
                <a:spcPct val="150000"/>
              </a:lnSpc>
            </a:pPr>
            <a:r>
              <a:rPr lang="en-IN" sz="2000" dirty="0"/>
              <a:t>Step 1 – Discovery </a:t>
            </a:r>
          </a:p>
          <a:p>
            <a:pPr>
              <a:lnSpc>
                <a:spcPct val="150000"/>
              </a:lnSpc>
            </a:pPr>
            <a:r>
              <a:rPr lang="en-IN" sz="2000" dirty="0"/>
              <a:t>Step 2 – Define</a:t>
            </a:r>
          </a:p>
          <a:p>
            <a:pPr>
              <a:lnSpc>
                <a:spcPct val="150000"/>
              </a:lnSpc>
            </a:pPr>
            <a:r>
              <a:rPr lang="en-IN" sz="2000" dirty="0"/>
              <a:t>Step 3 – Design</a:t>
            </a:r>
          </a:p>
          <a:p>
            <a:pPr>
              <a:lnSpc>
                <a:spcPct val="150000"/>
              </a:lnSpc>
            </a:pPr>
            <a:r>
              <a:rPr lang="en-IN" sz="2000" dirty="0"/>
              <a:t>Step 4 – Implementation</a:t>
            </a:r>
          </a:p>
          <a:p>
            <a:pPr>
              <a:lnSpc>
                <a:spcPct val="150000"/>
              </a:lnSpc>
            </a:pPr>
            <a:r>
              <a:rPr lang="en-IN" sz="2000" dirty="0"/>
              <a:t>Step 5 – Marketing</a:t>
            </a:r>
          </a:p>
          <a:p>
            <a:pPr>
              <a:lnSpc>
                <a:spcPct val="150000"/>
              </a:lnSpc>
            </a:pPr>
            <a:r>
              <a:rPr lang="en-IN" sz="2000" dirty="0"/>
              <a:t>Step 6 – Training</a:t>
            </a:r>
          </a:p>
          <a:p>
            <a:pPr>
              <a:lnSpc>
                <a:spcPct val="150000"/>
              </a:lnSpc>
            </a:pPr>
            <a:r>
              <a:rPr lang="en-IN" sz="2000" dirty="0"/>
              <a:t>Step 7 – Launch</a:t>
            </a:r>
          </a:p>
        </p:txBody>
      </p:sp>
    </p:spTree>
    <p:extLst>
      <p:ext uri="{BB962C8B-B14F-4D97-AF65-F5344CB8AC3E}">
        <p14:creationId xmlns:p14="http://schemas.microsoft.com/office/powerpoint/2010/main" val="17341972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24197-3C3E-22B0-C5AC-D36F65474033}"/>
              </a:ext>
            </a:extLst>
          </p:cNvPr>
          <p:cNvPicPr>
            <a:picLocks noChangeAspect="1"/>
          </p:cNvPicPr>
          <p:nvPr/>
        </p:nvPicPr>
        <p:blipFill>
          <a:blip r:embed="rId2"/>
          <a:stretch>
            <a:fillRect/>
          </a:stretch>
        </p:blipFill>
        <p:spPr>
          <a:xfrm>
            <a:off x="663314" y="1117945"/>
            <a:ext cx="7817371" cy="2057571"/>
          </a:xfrm>
          <a:prstGeom prst="rect">
            <a:avLst/>
          </a:prstGeom>
        </p:spPr>
      </p:pic>
    </p:spTree>
    <p:extLst>
      <p:ext uri="{BB962C8B-B14F-4D97-AF65-F5344CB8AC3E}">
        <p14:creationId xmlns:p14="http://schemas.microsoft.com/office/powerpoint/2010/main" val="13085445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09A5D-6B9B-327E-6029-6733B4345ACD}"/>
              </a:ext>
            </a:extLst>
          </p:cNvPr>
          <p:cNvSpPr>
            <a:spLocks noGrp="1"/>
          </p:cNvSpPr>
          <p:nvPr>
            <p:ph type="title"/>
          </p:nvPr>
        </p:nvSpPr>
        <p:spPr/>
        <p:txBody>
          <a:bodyPr/>
          <a:lstStyle/>
          <a:p>
            <a:r>
              <a:rPr lang="en-IN" dirty="0"/>
              <a:t>Deployment</a:t>
            </a:r>
          </a:p>
        </p:txBody>
      </p:sp>
      <p:sp>
        <p:nvSpPr>
          <p:cNvPr id="3" name="Content Placeholder 2">
            <a:extLst>
              <a:ext uri="{FF2B5EF4-FFF2-40B4-BE49-F238E27FC236}">
                <a16:creationId xmlns:a16="http://schemas.microsoft.com/office/drawing/2014/main" id="{AB467F43-BFEE-F9BE-6CE7-E2D00E45AD20}"/>
              </a:ext>
            </a:extLst>
          </p:cNvPr>
          <p:cNvSpPr>
            <a:spLocks noGrp="1"/>
          </p:cNvSpPr>
          <p:nvPr>
            <p:ph idx="1"/>
          </p:nvPr>
        </p:nvSpPr>
        <p:spPr/>
        <p:txBody>
          <a:bodyPr/>
          <a:lstStyle/>
          <a:p>
            <a:pPr>
              <a:lnSpc>
                <a:spcPct val="150000"/>
              </a:lnSpc>
            </a:pPr>
            <a:r>
              <a:rPr lang="en-US" sz="2000" dirty="0"/>
              <a:t>To choose the best way to access the model (most often through an API or some UI/platform that’s currently being used by your end user) </a:t>
            </a:r>
          </a:p>
          <a:p>
            <a:pPr>
              <a:lnSpc>
                <a:spcPct val="150000"/>
              </a:lnSpc>
            </a:pPr>
            <a:r>
              <a:rPr lang="en-US" sz="2000" dirty="0"/>
              <a:t>To get a sense of how often it will be called </a:t>
            </a:r>
          </a:p>
          <a:p>
            <a:pPr>
              <a:lnSpc>
                <a:spcPct val="150000"/>
              </a:lnSpc>
            </a:pPr>
            <a:r>
              <a:rPr lang="en-US" sz="2000" dirty="0"/>
              <a:t>To determine how many GPUs/CPUs and how much memory it will need to run To figure out how it will be continuously fed data</a:t>
            </a:r>
            <a:endParaRPr lang="en-IN" sz="2000" dirty="0"/>
          </a:p>
        </p:txBody>
      </p:sp>
    </p:spTree>
    <p:extLst>
      <p:ext uri="{BB962C8B-B14F-4D97-AF65-F5344CB8AC3E}">
        <p14:creationId xmlns:p14="http://schemas.microsoft.com/office/powerpoint/2010/main" val="3794233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pic>
        <p:nvPicPr>
          <p:cNvPr id="3" name="Picture 2">
            <a:extLst>
              <a:ext uri="{FF2B5EF4-FFF2-40B4-BE49-F238E27FC236}">
                <a16:creationId xmlns:a16="http://schemas.microsoft.com/office/drawing/2014/main" id="{3E484C2D-4593-2C7B-F3AF-AA76106B5CF3}"/>
              </a:ext>
            </a:extLst>
          </p:cNvPr>
          <p:cNvPicPr>
            <a:picLocks noChangeAspect="1"/>
          </p:cNvPicPr>
          <p:nvPr/>
        </p:nvPicPr>
        <p:blipFill>
          <a:blip r:embed="rId3"/>
          <a:stretch>
            <a:fillRect/>
          </a:stretch>
        </p:blipFill>
        <p:spPr>
          <a:xfrm>
            <a:off x="1329423" y="299844"/>
            <a:ext cx="6250274" cy="4843656"/>
          </a:xfrm>
          <a:prstGeom prst="rect">
            <a:avLst/>
          </a:prstGeom>
        </p:spPr>
      </p:pic>
    </p:spTree>
    <p:extLst>
      <p:ext uri="{BB962C8B-B14F-4D97-AF65-F5344CB8AC3E}">
        <p14:creationId xmlns:p14="http://schemas.microsoft.com/office/powerpoint/2010/main" val="12261571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F332-D5FD-75F8-905A-1FF4289F9A07}"/>
              </a:ext>
            </a:extLst>
          </p:cNvPr>
          <p:cNvSpPr>
            <a:spLocks noGrp="1"/>
          </p:cNvSpPr>
          <p:nvPr>
            <p:ph type="title"/>
          </p:nvPr>
        </p:nvSpPr>
        <p:spPr/>
        <p:txBody>
          <a:bodyPr/>
          <a:lstStyle/>
          <a:p>
            <a:r>
              <a:rPr lang="en-IN" dirty="0"/>
              <a:t>Ethics</a:t>
            </a:r>
          </a:p>
        </p:txBody>
      </p:sp>
      <p:sp>
        <p:nvSpPr>
          <p:cNvPr id="3" name="Content Placeholder 2">
            <a:extLst>
              <a:ext uri="{FF2B5EF4-FFF2-40B4-BE49-F238E27FC236}">
                <a16:creationId xmlns:a16="http://schemas.microsoft.com/office/drawing/2014/main" id="{D77144A3-6A73-52C7-9F89-3EB2AD3873E1}"/>
              </a:ext>
            </a:extLst>
          </p:cNvPr>
          <p:cNvSpPr>
            <a:spLocks noGrp="1"/>
          </p:cNvSpPr>
          <p:nvPr>
            <p:ph idx="1"/>
          </p:nvPr>
        </p:nvSpPr>
        <p:spPr/>
        <p:txBody>
          <a:bodyPr/>
          <a:lstStyle/>
          <a:p>
            <a:pPr>
              <a:lnSpc>
                <a:spcPct val="200000"/>
              </a:lnSpc>
            </a:pPr>
            <a:r>
              <a:rPr lang="en-US" sz="2400" dirty="0"/>
              <a:t>Respect for human autonomy:</a:t>
            </a:r>
          </a:p>
          <a:p>
            <a:pPr>
              <a:lnSpc>
                <a:spcPct val="200000"/>
              </a:lnSpc>
            </a:pPr>
            <a:r>
              <a:rPr lang="en-US" sz="2400" dirty="0"/>
              <a:t>Prevention of harm</a:t>
            </a:r>
          </a:p>
          <a:p>
            <a:pPr>
              <a:lnSpc>
                <a:spcPct val="200000"/>
              </a:lnSpc>
            </a:pPr>
            <a:r>
              <a:rPr lang="en-US" sz="2400" dirty="0"/>
              <a:t>Fairness</a:t>
            </a:r>
          </a:p>
          <a:p>
            <a:pPr>
              <a:lnSpc>
                <a:spcPct val="200000"/>
              </a:lnSpc>
            </a:pPr>
            <a:r>
              <a:rPr lang="en-US" sz="2400" dirty="0"/>
              <a:t>Explicability</a:t>
            </a:r>
            <a:endParaRPr lang="en-IN" sz="2400" dirty="0"/>
          </a:p>
        </p:txBody>
      </p:sp>
    </p:spTree>
    <p:extLst>
      <p:ext uri="{BB962C8B-B14F-4D97-AF65-F5344CB8AC3E}">
        <p14:creationId xmlns:p14="http://schemas.microsoft.com/office/powerpoint/2010/main" val="33135307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7161-23D1-8100-F881-FA1AA1CF7AD4}"/>
              </a:ext>
            </a:extLst>
          </p:cNvPr>
          <p:cNvSpPr>
            <a:spLocks noGrp="1"/>
          </p:cNvSpPr>
          <p:nvPr>
            <p:ph type="title"/>
          </p:nvPr>
        </p:nvSpPr>
        <p:spPr/>
        <p:txBody>
          <a:bodyPr/>
          <a:lstStyle/>
          <a:p>
            <a:r>
              <a:rPr lang="en-IN" dirty="0"/>
              <a:t>Exploring DL</a:t>
            </a:r>
          </a:p>
        </p:txBody>
      </p:sp>
      <p:sp>
        <p:nvSpPr>
          <p:cNvPr id="3" name="Content Placeholder 2">
            <a:extLst>
              <a:ext uri="{FF2B5EF4-FFF2-40B4-BE49-F238E27FC236}">
                <a16:creationId xmlns:a16="http://schemas.microsoft.com/office/drawing/2014/main" id="{8EDF8E25-5146-B94E-82A8-DCEFDC07B555}"/>
              </a:ext>
            </a:extLst>
          </p:cNvPr>
          <p:cNvSpPr>
            <a:spLocks noGrp="1"/>
          </p:cNvSpPr>
          <p:nvPr>
            <p:ph idx="1"/>
          </p:nvPr>
        </p:nvSpPr>
        <p:spPr/>
        <p:txBody>
          <a:bodyPr/>
          <a:lstStyle/>
          <a:p>
            <a:pPr>
              <a:lnSpc>
                <a:spcPct val="150000"/>
              </a:lnSpc>
            </a:pPr>
            <a:r>
              <a:rPr lang="en-US" sz="2400" dirty="0"/>
              <a:t>The input layer </a:t>
            </a:r>
          </a:p>
          <a:p>
            <a:pPr>
              <a:lnSpc>
                <a:spcPct val="150000"/>
              </a:lnSpc>
            </a:pPr>
            <a:r>
              <a:rPr lang="en-US" sz="2400" dirty="0"/>
              <a:t>The hidden layer(s) </a:t>
            </a:r>
          </a:p>
          <a:p>
            <a:pPr>
              <a:lnSpc>
                <a:spcPct val="150000"/>
              </a:lnSpc>
            </a:pPr>
            <a:r>
              <a:rPr lang="en-US" sz="2400" dirty="0"/>
              <a:t>The output layer </a:t>
            </a:r>
            <a:endParaRPr lang="en-IN" sz="2400" dirty="0"/>
          </a:p>
        </p:txBody>
      </p:sp>
    </p:spTree>
    <p:extLst>
      <p:ext uri="{BB962C8B-B14F-4D97-AF65-F5344CB8AC3E}">
        <p14:creationId xmlns:p14="http://schemas.microsoft.com/office/powerpoint/2010/main" val="7194307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1363-5BCB-15A0-C081-273E94A6B432}"/>
              </a:ext>
            </a:extLst>
          </p:cNvPr>
          <p:cNvSpPr>
            <a:spLocks noGrp="1"/>
          </p:cNvSpPr>
          <p:nvPr>
            <p:ph type="title"/>
          </p:nvPr>
        </p:nvSpPr>
        <p:spPr/>
        <p:txBody>
          <a:bodyPr/>
          <a:lstStyle/>
          <a:p>
            <a:r>
              <a:rPr lang="en-IN" dirty="0"/>
              <a:t>Types of NNs</a:t>
            </a:r>
          </a:p>
        </p:txBody>
      </p:sp>
      <p:sp>
        <p:nvSpPr>
          <p:cNvPr id="3" name="Content Placeholder 2">
            <a:extLst>
              <a:ext uri="{FF2B5EF4-FFF2-40B4-BE49-F238E27FC236}">
                <a16:creationId xmlns:a16="http://schemas.microsoft.com/office/drawing/2014/main" id="{17A1D80C-D33A-BF65-E448-8325218BACC0}"/>
              </a:ext>
            </a:extLst>
          </p:cNvPr>
          <p:cNvSpPr>
            <a:spLocks noGrp="1"/>
          </p:cNvSpPr>
          <p:nvPr>
            <p:ph idx="1"/>
          </p:nvPr>
        </p:nvSpPr>
        <p:spPr/>
        <p:txBody>
          <a:bodyPr/>
          <a:lstStyle/>
          <a:p>
            <a:pPr>
              <a:lnSpc>
                <a:spcPct val="150000"/>
              </a:lnSpc>
            </a:pPr>
            <a:r>
              <a:rPr lang="en-IN" sz="2000" dirty="0"/>
              <a:t>Multilayer </a:t>
            </a:r>
            <a:r>
              <a:rPr lang="en-IN" sz="2000" dirty="0" err="1"/>
              <a:t>perceptrons</a:t>
            </a:r>
            <a:r>
              <a:rPr lang="en-IN" sz="2000" dirty="0"/>
              <a:t> (MLPs) </a:t>
            </a:r>
          </a:p>
          <a:p>
            <a:pPr>
              <a:lnSpc>
                <a:spcPct val="150000"/>
              </a:lnSpc>
            </a:pPr>
            <a:r>
              <a:rPr lang="en-IN" sz="2000" dirty="0"/>
              <a:t>Radial basis function networks (RBFNs) </a:t>
            </a:r>
          </a:p>
          <a:p>
            <a:pPr>
              <a:lnSpc>
                <a:spcPct val="150000"/>
              </a:lnSpc>
            </a:pPr>
            <a:r>
              <a:rPr lang="en-IN" sz="2000" dirty="0"/>
              <a:t>Convolutional neural networks (CNNs) </a:t>
            </a:r>
          </a:p>
          <a:p>
            <a:pPr>
              <a:lnSpc>
                <a:spcPct val="150000"/>
              </a:lnSpc>
            </a:pPr>
            <a:r>
              <a:rPr lang="en-IN" sz="2000" dirty="0"/>
              <a:t>Recurrent neural networks (RNNs) </a:t>
            </a:r>
          </a:p>
          <a:p>
            <a:pPr>
              <a:lnSpc>
                <a:spcPct val="150000"/>
              </a:lnSpc>
            </a:pPr>
            <a:r>
              <a:rPr lang="en-IN" sz="2000" dirty="0"/>
              <a:t>Long short-term memory networks (LSTMs) </a:t>
            </a:r>
          </a:p>
          <a:p>
            <a:pPr>
              <a:lnSpc>
                <a:spcPct val="150000"/>
              </a:lnSpc>
            </a:pPr>
            <a:r>
              <a:rPr lang="en-IN" sz="2000" dirty="0"/>
              <a:t>Generative adversarial networks (GANs) </a:t>
            </a:r>
          </a:p>
          <a:p>
            <a:pPr>
              <a:lnSpc>
                <a:spcPct val="150000"/>
              </a:lnSpc>
            </a:pPr>
            <a:r>
              <a:rPr lang="en-IN" sz="2000" dirty="0"/>
              <a:t>Self-organizing maps (SOMs) Deep belief networks (DBNs)</a:t>
            </a:r>
          </a:p>
        </p:txBody>
      </p:sp>
    </p:spTree>
    <p:extLst>
      <p:ext uri="{BB962C8B-B14F-4D97-AF65-F5344CB8AC3E}">
        <p14:creationId xmlns:p14="http://schemas.microsoft.com/office/powerpoint/2010/main" val="14663747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53DA-40BC-175D-6C4E-C31EB494578F}"/>
              </a:ext>
            </a:extLst>
          </p:cNvPr>
          <p:cNvSpPr>
            <a:spLocks noGrp="1"/>
          </p:cNvSpPr>
          <p:nvPr>
            <p:ph type="title"/>
          </p:nvPr>
        </p:nvSpPr>
        <p:spPr/>
        <p:txBody>
          <a:bodyPr/>
          <a:lstStyle/>
          <a:p>
            <a:r>
              <a:rPr lang="en-IN" dirty="0"/>
              <a:t>Commercializing AI Products</a:t>
            </a:r>
          </a:p>
        </p:txBody>
      </p:sp>
    </p:spTree>
    <p:extLst>
      <p:ext uri="{BB962C8B-B14F-4D97-AF65-F5344CB8AC3E}">
        <p14:creationId xmlns:p14="http://schemas.microsoft.com/office/powerpoint/2010/main" val="2547519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9FBF-9D2F-0D86-C4AF-CEDEF15F98AB}"/>
              </a:ext>
            </a:extLst>
          </p:cNvPr>
          <p:cNvSpPr>
            <a:spLocks noGrp="1"/>
          </p:cNvSpPr>
          <p:nvPr>
            <p:ph type="title"/>
          </p:nvPr>
        </p:nvSpPr>
        <p:spPr/>
        <p:txBody>
          <a:bodyPr/>
          <a:lstStyle/>
          <a:p>
            <a:r>
              <a:rPr lang="en-IN" dirty="0"/>
              <a:t>Commercializing AI Products</a:t>
            </a:r>
          </a:p>
        </p:txBody>
      </p:sp>
      <p:sp>
        <p:nvSpPr>
          <p:cNvPr id="3" name="Content Placeholder 2">
            <a:extLst>
              <a:ext uri="{FF2B5EF4-FFF2-40B4-BE49-F238E27FC236}">
                <a16:creationId xmlns:a16="http://schemas.microsoft.com/office/drawing/2014/main" id="{A33301D2-3C67-9502-221F-D05759DFCCF7}"/>
              </a:ext>
            </a:extLst>
          </p:cNvPr>
          <p:cNvSpPr>
            <a:spLocks noGrp="1"/>
          </p:cNvSpPr>
          <p:nvPr>
            <p:ph sz="quarter" idx="10"/>
          </p:nvPr>
        </p:nvSpPr>
        <p:spPr/>
        <p:txBody>
          <a:bodyPr/>
          <a:lstStyle/>
          <a:p>
            <a:pPr>
              <a:lnSpc>
                <a:spcPct val="150000"/>
              </a:lnSpc>
            </a:pPr>
            <a:r>
              <a:rPr lang="en-US" sz="2000" dirty="0"/>
              <a:t>The professionals – examples of B2B products done right </a:t>
            </a:r>
          </a:p>
          <a:p>
            <a:pPr>
              <a:lnSpc>
                <a:spcPct val="150000"/>
              </a:lnSpc>
            </a:pPr>
            <a:r>
              <a:rPr lang="en-US" sz="2000" dirty="0"/>
              <a:t>The artists – examples of B2C products done right </a:t>
            </a:r>
          </a:p>
          <a:p>
            <a:pPr>
              <a:lnSpc>
                <a:spcPct val="150000"/>
              </a:lnSpc>
            </a:pPr>
            <a:r>
              <a:rPr lang="en-US" sz="2000" dirty="0"/>
              <a:t>The pioneers – examples of blue ocean products </a:t>
            </a:r>
          </a:p>
          <a:p>
            <a:pPr>
              <a:lnSpc>
                <a:spcPct val="150000"/>
              </a:lnSpc>
            </a:pPr>
            <a:r>
              <a:rPr lang="en-US" sz="2000" dirty="0"/>
              <a:t>The rebels – examples of red ocean products </a:t>
            </a:r>
          </a:p>
          <a:p>
            <a:pPr>
              <a:lnSpc>
                <a:spcPct val="150000"/>
              </a:lnSpc>
            </a:pPr>
            <a:r>
              <a:rPr lang="en-US" sz="2000" dirty="0"/>
              <a:t>The GOAT – examples of differentiated disruptive and dominant strategy products </a:t>
            </a:r>
            <a:endParaRPr lang="en-IN" sz="2000" dirty="0"/>
          </a:p>
        </p:txBody>
      </p:sp>
    </p:spTree>
    <p:extLst>
      <p:ext uri="{BB962C8B-B14F-4D97-AF65-F5344CB8AC3E}">
        <p14:creationId xmlns:p14="http://schemas.microsoft.com/office/powerpoint/2010/main" val="14440168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8DFD-1656-64BE-0F3C-827F127F9DD7}"/>
              </a:ext>
            </a:extLst>
          </p:cNvPr>
          <p:cNvSpPr>
            <a:spLocks noGrp="1"/>
          </p:cNvSpPr>
          <p:nvPr>
            <p:ph type="title"/>
          </p:nvPr>
        </p:nvSpPr>
        <p:spPr/>
        <p:txBody>
          <a:bodyPr/>
          <a:lstStyle/>
          <a:p>
            <a:r>
              <a:rPr lang="en-IN" dirty="0"/>
              <a:t>Strategy Quadrant</a:t>
            </a:r>
          </a:p>
        </p:txBody>
      </p:sp>
      <p:pic>
        <p:nvPicPr>
          <p:cNvPr id="4" name="Picture 3">
            <a:extLst>
              <a:ext uri="{FF2B5EF4-FFF2-40B4-BE49-F238E27FC236}">
                <a16:creationId xmlns:a16="http://schemas.microsoft.com/office/drawing/2014/main" id="{435AAEC3-5C14-7FAC-8699-89FF0E0A20D6}"/>
              </a:ext>
            </a:extLst>
          </p:cNvPr>
          <p:cNvPicPr>
            <a:picLocks noChangeAspect="1"/>
          </p:cNvPicPr>
          <p:nvPr/>
        </p:nvPicPr>
        <p:blipFill>
          <a:blip r:embed="rId2"/>
          <a:stretch>
            <a:fillRect/>
          </a:stretch>
        </p:blipFill>
        <p:spPr>
          <a:xfrm>
            <a:off x="2091127" y="1357692"/>
            <a:ext cx="5893291" cy="3340783"/>
          </a:xfrm>
          <a:prstGeom prst="rect">
            <a:avLst/>
          </a:prstGeom>
        </p:spPr>
      </p:pic>
    </p:spTree>
    <p:extLst>
      <p:ext uri="{BB962C8B-B14F-4D97-AF65-F5344CB8AC3E}">
        <p14:creationId xmlns:p14="http://schemas.microsoft.com/office/powerpoint/2010/main" val="285686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r>
              <a:rPr lang="en-US" sz="2400" dirty="0"/>
              <a:t>AI Transformation and Its Impact on Product Management</a:t>
            </a:r>
            <a:endParaRPr lang="en-IN" sz="2400" dirty="0"/>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pPr>
              <a:lnSpc>
                <a:spcPct val="200000"/>
              </a:lnSpc>
            </a:pPr>
            <a:r>
              <a:rPr lang="en-US" sz="2000" dirty="0"/>
              <a:t>Money and value – how AI could revolutionize our economic systems </a:t>
            </a:r>
          </a:p>
          <a:p>
            <a:pPr>
              <a:lnSpc>
                <a:spcPct val="200000"/>
              </a:lnSpc>
            </a:pPr>
            <a:r>
              <a:rPr lang="en-US" sz="2000" dirty="0"/>
              <a:t>Goods and services – growth in commercial MVPs </a:t>
            </a:r>
          </a:p>
          <a:p>
            <a:pPr>
              <a:lnSpc>
                <a:spcPct val="200000"/>
              </a:lnSpc>
            </a:pPr>
            <a:r>
              <a:rPr lang="en-US" sz="2000" dirty="0"/>
              <a:t>Government and autonomy – how AI will shape our borders and freedom</a:t>
            </a:r>
          </a:p>
          <a:p>
            <a:pPr>
              <a:lnSpc>
                <a:spcPct val="200000"/>
              </a:lnSpc>
            </a:pPr>
            <a:r>
              <a:rPr lang="en-US" sz="2000" dirty="0"/>
              <a:t>Sickness and health – the benefits of AI and nanotech across healthcare</a:t>
            </a:r>
          </a:p>
          <a:p>
            <a:pPr>
              <a:lnSpc>
                <a:spcPct val="200000"/>
              </a:lnSpc>
            </a:pPr>
            <a:r>
              <a:rPr lang="en-US" sz="2000" dirty="0"/>
              <a:t>Basic needs – AI for Good</a:t>
            </a:r>
            <a:endParaRPr lang="en-IN" sz="2000" dirty="0"/>
          </a:p>
        </p:txBody>
      </p:sp>
    </p:spTree>
    <p:extLst>
      <p:ext uri="{BB962C8B-B14F-4D97-AF65-F5344CB8AC3E}">
        <p14:creationId xmlns:p14="http://schemas.microsoft.com/office/powerpoint/2010/main" val="18222101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r>
              <a:rPr lang="en-IN" dirty="0"/>
              <a:t>Understanding the AI-Native Product</a:t>
            </a:r>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r>
              <a:rPr lang="en-US" sz="2000" dirty="0"/>
              <a:t>Stages of AI product development AI/ML product dream team </a:t>
            </a:r>
          </a:p>
          <a:p>
            <a:r>
              <a:rPr lang="en-US" sz="2000" dirty="0"/>
              <a:t>Investing in your tech stack (further expanding on concepts from the preceding infrastructure section)</a:t>
            </a:r>
          </a:p>
          <a:p>
            <a:r>
              <a:rPr lang="en-US" sz="2000" dirty="0"/>
              <a:t> Productizing AI-powered outputs—how AI product management is different </a:t>
            </a:r>
          </a:p>
          <a:p>
            <a:r>
              <a:rPr lang="en-US" sz="2000" dirty="0"/>
              <a:t>Customization for groups—considerations for verticals and customer groupings </a:t>
            </a:r>
          </a:p>
          <a:p>
            <a:r>
              <a:rPr lang="en-US" sz="2000" dirty="0"/>
              <a:t>Selling AI—product management as a higher octave of sales</a:t>
            </a:r>
            <a:endParaRPr lang="en-IN" sz="2000" dirty="0"/>
          </a:p>
        </p:txBody>
      </p:sp>
    </p:spTree>
    <p:extLst>
      <p:ext uri="{BB962C8B-B14F-4D97-AF65-F5344CB8AC3E}">
        <p14:creationId xmlns:p14="http://schemas.microsoft.com/office/powerpoint/2010/main" val="2568146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p:txBody>
          <a:bodyPr/>
          <a:lstStyle/>
          <a:p>
            <a:r>
              <a:rPr lang="en-US" dirty="0"/>
              <a:t>Stages of AI product development </a:t>
            </a:r>
            <a:endParaRPr lang="en-IN" dirty="0"/>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pPr>
              <a:lnSpc>
                <a:spcPct val="150000"/>
              </a:lnSpc>
            </a:pPr>
            <a:r>
              <a:rPr lang="en-IN" sz="2000" dirty="0"/>
              <a:t>Phase 1 – Ideation</a:t>
            </a:r>
          </a:p>
          <a:p>
            <a:pPr>
              <a:lnSpc>
                <a:spcPct val="150000"/>
              </a:lnSpc>
            </a:pPr>
            <a:r>
              <a:rPr lang="en-IN" sz="2000" dirty="0"/>
              <a:t>Phase 2 – Data management</a:t>
            </a:r>
          </a:p>
          <a:p>
            <a:pPr>
              <a:lnSpc>
                <a:spcPct val="150000"/>
              </a:lnSpc>
            </a:pPr>
            <a:r>
              <a:rPr lang="en-US" sz="2000" dirty="0"/>
              <a:t>Phase 3 – Research and development</a:t>
            </a:r>
            <a:endParaRPr lang="en-IN" sz="2000" dirty="0"/>
          </a:p>
          <a:p>
            <a:pPr>
              <a:lnSpc>
                <a:spcPct val="150000"/>
              </a:lnSpc>
            </a:pPr>
            <a:r>
              <a:rPr lang="en-IN" sz="2000" dirty="0"/>
              <a:t>Phase 4 – Deployment</a:t>
            </a:r>
          </a:p>
          <a:p>
            <a:pPr>
              <a:lnSpc>
                <a:spcPct val="150000"/>
              </a:lnSpc>
            </a:pPr>
            <a:endParaRPr lang="en-IN" sz="2000" dirty="0"/>
          </a:p>
        </p:txBody>
      </p:sp>
    </p:spTree>
    <p:extLst>
      <p:ext uri="{BB962C8B-B14F-4D97-AF65-F5344CB8AC3E}">
        <p14:creationId xmlns:p14="http://schemas.microsoft.com/office/powerpoint/2010/main" val="26166277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E534-0615-C0C2-C915-E8C64B1A0FE5}"/>
              </a:ext>
            </a:extLst>
          </p:cNvPr>
          <p:cNvSpPr>
            <a:spLocks noGrp="1"/>
          </p:cNvSpPr>
          <p:nvPr>
            <p:ph type="title"/>
          </p:nvPr>
        </p:nvSpPr>
        <p:spPr>
          <a:xfrm>
            <a:off x="517160" y="445025"/>
            <a:ext cx="8315139" cy="589296"/>
          </a:xfrm>
        </p:spPr>
        <p:txBody>
          <a:bodyPr/>
          <a:lstStyle/>
          <a:p>
            <a:r>
              <a:rPr lang="en-IN" dirty="0"/>
              <a:t>AIML Dream team</a:t>
            </a:r>
          </a:p>
        </p:txBody>
      </p:sp>
      <p:sp>
        <p:nvSpPr>
          <p:cNvPr id="3" name="Content Placeholder 2">
            <a:extLst>
              <a:ext uri="{FF2B5EF4-FFF2-40B4-BE49-F238E27FC236}">
                <a16:creationId xmlns:a16="http://schemas.microsoft.com/office/drawing/2014/main" id="{979C2AC1-256E-5151-F633-23FB2C73EF16}"/>
              </a:ext>
            </a:extLst>
          </p:cNvPr>
          <p:cNvSpPr>
            <a:spLocks noGrp="1"/>
          </p:cNvSpPr>
          <p:nvPr>
            <p:ph idx="1"/>
          </p:nvPr>
        </p:nvSpPr>
        <p:spPr/>
        <p:txBody>
          <a:bodyPr/>
          <a:lstStyle/>
          <a:p>
            <a:pPr>
              <a:lnSpc>
                <a:spcPct val="150000"/>
              </a:lnSpc>
            </a:pPr>
            <a:r>
              <a:rPr lang="en-IN" sz="2000" dirty="0"/>
              <a:t>AI PM</a:t>
            </a:r>
          </a:p>
          <a:p>
            <a:pPr>
              <a:lnSpc>
                <a:spcPct val="150000"/>
              </a:lnSpc>
            </a:pPr>
            <a:r>
              <a:rPr lang="en-IN" sz="2000" dirty="0"/>
              <a:t>AI/ML/data strategists</a:t>
            </a:r>
          </a:p>
          <a:p>
            <a:pPr>
              <a:lnSpc>
                <a:spcPct val="150000"/>
              </a:lnSpc>
            </a:pPr>
            <a:r>
              <a:rPr lang="en-IN" sz="2000" dirty="0"/>
              <a:t>Data engineer</a:t>
            </a:r>
          </a:p>
          <a:p>
            <a:pPr>
              <a:lnSpc>
                <a:spcPct val="150000"/>
              </a:lnSpc>
            </a:pPr>
            <a:r>
              <a:rPr lang="en-IN" sz="2000" dirty="0"/>
              <a:t>Data analyst</a:t>
            </a:r>
          </a:p>
          <a:p>
            <a:pPr>
              <a:lnSpc>
                <a:spcPct val="150000"/>
              </a:lnSpc>
            </a:pPr>
            <a:r>
              <a:rPr lang="en-IN" sz="2000" dirty="0"/>
              <a:t>Data scientist and ML engineer</a:t>
            </a:r>
          </a:p>
          <a:p>
            <a:pPr>
              <a:lnSpc>
                <a:spcPct val="150000"/>
              </a:lnSpc>
            </a:pPr>
            <a:r>
              <a:rPr lang="en-US" sz="2000" dirty="0"/>
              <a:t>Frontend/backend/full stack engineers</a:t>
            </a:r>
            <a:endParaRPr lang="en-IN" sz="2000" dirty="0"/>
          </a:p>
          <a:p>
            <a:pPr>
              <a:lnSpc>
                <a:spcPct val="150000"/>
              </a:lnSpc>
            </a:pPr>
            <a:r>
              <a:rPr lang="en-IN" sz="2000" dirty="0"/>
              <a:t>UX designers/researchers</a:t>
            </a:r>
          </a:p>
          <a:p>
            <a:pPr marL="152400" indent="0">
              <a:lnSpc>
                <a:spcPct val="150000"/>
              </a:lnSpc>
              <a:buNone/>
            </a:pPr>
            <a:endParaRPr lang="en-IN" sz="2000" dirty="0"/>
          </a:p>
        </p:txBody>
      </p:sp>
    </p:spTree>
    <p:extLst>
      <p:ext uri="{BB962C8B-B14F-4D97-AF65-F5344CB8AC3E}">
        <p14:creationId xmlns:p14="http://schemas.microsoft.com/office/powerpoint/2010/main" val="835232547"/>
      </p:ext>
    </p:extLst>
  </p:cSld>
  <p:clrMapOvr>
    <a:masterClrMapping/>
  </p:clrMapOvr>
</p:sld>
</file>

<file path=ppt/theme/theme1.xml><?xml version="1.0" encoding="utf-8"?>
<a:theme xmlns:a="http://schemas.openxmlformats.org/drawingml/2006/main" name="Information Technology Project Proposal by Slidesgo">
  <a:themeElements>
    <a:clrScheme name="Simple Light">
      <a:dk1>
        <a:srgbClr val="FFFFFF"/>
      </a:dk1>
      <a:lt1>
        <a:srgbClr val="000000"/>
      </a:lt1>
      <a:dk2>
        <a:srgbClr val="B7B7B7"/>
      </a:dk2>
      <a:lt2>
        <a:srgbClr val="EFEFEF"/>
      </a:lt2>
      <a:accent1>
        <a:srgbClr val="CCCCCC"/>
      </a:accent1>
      <a:accent2>
        <a:srgbClr val="66666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TotalTime>
  <Words>1341</Words>
  <Application>Microsoft Office PowerPoint</Application>
  <PresentationFormat>On-screen Show (16:9)</PresentationFormat>
  <Paragraphs>163</Paragraphs>
  <Slides>105</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Meiryo UI</vt:lpstr>
      <vt:lpstr>Aldrich</vt:lpstr>
      <vt:lpstr>Arial</vt:lpstr>
      <vt:lpstr>Nunito Light</vt:lpstr>
      <vt:lpstr>Open Sans</vt:lpstr>
      <vt:lpstr>Saira</vt:lpstr>
      <vt:lpstr>Söhne</vt:lpstr>
      <vt:lpstr>Times New Roman</vt:lpstr>
      <vt:lpstr>Information Technology Project Proposal by Slidesgo</vt:lpstr>
      <vt:lpstr>AI in Product Management</vt:lpstr>
      <vt:lpstr>PowerPoint Presentation</vt:lpstr>
      <vt:lpstr>AI Product Management</vt:lpstr>
      <vt:lpstr>PowerPoint Presentation</vt:lpstr>
      <vt:lpstr>PowerPoint Presentation</vt:lpstr>
      <vt:lpstr>PowerPoint Presentation</vt:lpstr>
      <vt:lpstr>Levels of AI</vt:lpstr>
      <vt:lpstr>Understanding AI In PM</vt:lpstr>
      <vt:lpstr>PowerPoint Presentation</vt:lpstr>
      <vt:lpstr>How to use AI in Product World   </vt:lpstr>
      <vt:lpstr>PowerPoint Presentation</vt:lpstr>
      <vt:lpstr>PowerPoint Presentation</vt:lpstr>
      <vt:lpstr>Making AI work</vt:lpstr>
      <vt:lpstr>PowerPoint Presentation</vt:lpstr>
      <vt:lpstr>Data?</vt:lpstr>
      <vt:lpstr>Types of Analytics</vt:lpstr>
      <vt:lpstr>PowerPoint Presentation</vt:lpstr>
      <vt:lpstr>PowerPoint Presentation</vt:lpstr>
      <vt:lpstr>PowerPoint Presentation</vt:lpstr>
      <vt:lpstr>PowerPoint Presentation</vt:lpstr>
      <vt:lpstr>Scenario</vt:lpstr>
      <vt:lpstr>Analytics?</vt:lpstr>
      <vt:lpstr>Analytics?</vt:lpstr>
      <vt:lpstr>Analytics?</vt:lpstr>
      <vt:lpstr>Analytics?</vt:lpstr>
      <vt:lpstr>Data Science/Machine Learning</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AI and ML are changing software Product Management?</vt:lpstr>
      <vt:lpstr>PowerPoint Presentation</vt:lpstr>
      <vt:lpstr>How to get AI as Product Manager</vt:lpstr>
      <vt:lpstr>PowerPoint Presentation</vt:lpstr>
      <vt:lpstr>PowerPoint Presentation</vt:lpstr>
      <vt:lpstr>PowerPoint Presentation</vt:lpstr>
      <vt:lpstr>PowerPoint Presentation</vt:lpstr>
      <vt:lpstr>PowerPoint Presentation</vt:lpstr>
      <vt:lpstr>Barriers to AI Adoption and overcoming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evaluate and Prioritize AI Projects?</vt:lpstr>
      <vt:lpstr>PowerPoint Presentation</vt:lpstr>
      <vt:lpstr>PowerPoint Presentation</vt:lpstr>
      <vt:lpstr>PowerPoint Presentation</vt:lpstr>
      <vt:lpstr>PowerPoint Presentation</vt:lpstr>
      <vt:lpstr>PowerPoint Presentation</vt:lpstr>
      <vt:lpstr>ML</vt:lpstr>
      <vt:lpstr>DL</vt:lpstr>
      <vt:lpstr>The order – what is the optimal flow and where does every part of the process live?</vt:lpstr>
      <vt:lpstr>PowerPoint Presentation</vt:lpstr>
      <vt:lpstr>PowerPoint Presentation</vt:lpstr>
      <vt:lpstr>PowerPoint Presentation</vt:lpstr>
      <vt:lpstr>Succeeding in AI – how well-managed AI companies do infrastructure right</vt:lpstr>
      <vt:lpstr>The promise of AI – where is AI taking us?</vt:lpstr>
      <vt:lpstr>Model Development and Maintenance for AI Products</vt:lpstr>
      <vt:lpstr>Model Development and Maintenance for AI Products</vt:lpstr>
      <vt:lpstr>Understanding the stages of NPD</vt:lpstr>
      <vt:lpstr>PowerPoint Presentation</vt:lpstr>
      <vt:lpstr>Deployment</vt:lpstr>
      <vt:lpstr>Ethics</vt:lpstr>
      <vt:lpstr>Exploring DL</vt:lpstr>
      <vt:lpstr>Types of NNs</vt:lpstr>
      <vt:lpstr>Commercializing AI Products</vt:lpstr>
      <vt:lpstr>Commercializing AI Products</vt:lpstr>
      <vt:lpstr>Strategy Quadrant</vt:lpstr>
      <vt:lpstr>AI Transformation and Its Impact on Product Management</vt:lpstr>
      <vt:lpstr>Understanding the AI-Native Product</vt:lpstr>
      <vt:lpstr>Stages of AI product development </vt:lpstr>
      <vt:lpstr>AIML Dream team</vt:lpstr>
      <vt:lpstr>go-to-market (GTM) </vt:lpstr>
      <vt:lpstr>PowerPoint Presentation</vt:lpstr>
      <vt:lpstr>PowerPoint Presentation</vt:lpstr>
      <vt:lpstr>Customization for Verticals, Customers, and Peer Groups</vt:lpstr>
      <vt:lpstr>Domains – orienting AI toward specific areas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Product Management</dc:title>
  <dc:creator>Premalatha</dc:creator>
  <cp:lastModifiedBy>PL T</cp:lastModifiedBy>
  <cp:revision>24</cp:revision>
  <dcterms:modified xsi:type="dcterms:W3CDTF">2024-06-12T13:39:33Z</dcterms:modified>
</cp:coreProperties>
</file>